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 id="2147483684" r:id="rId4"/>
  </p:sldMasterIdLst>
  <p:notesMasterIdLst>
    <p:notesMasterId r:id="rId15"/>
  </p:notesMasterIdLst>
  <p:sldIdLst>
    <p:sldId id="409" r:id="rId5"/>
    <p:sldId id="270" r:id="rId6"/>
    <p:sldId id="412" r:id="rId7"/>
    <p:sldId id="413" r:id="rId8"/>
    <p:sldId id="414" r:id="rId9"/>
    <p:sldId id="415" r:id="rId10"/>
    <p:sldId id="416" r:id="rId11"/>
    <p:sldId id="419" r:id="rId12"/>
    <p:sldId id="420" r:id="rId13"/>
    <p:sldId id="509"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A46"/>
    <a:srgbClr val="009EE3"/>
    <a:srgbClr val="00B0F0"/>
    <a:srgbClr val="3FCDFF"/>
    <a:srgbClr val="7F7F7F"/>
    <a:srgbClr val="D88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SEBASTIAN ARBOLEDA RESTREPO" userId="8f00476b-26d0-46d9-9d6f-297d8b018fbd" providerId="ADAL" clId="{C17C44D1-8D0A-4840-8A4A-CBD252F3F335}"/>
    <pc:docChg chg="custSel modSld">
      <pc:chgData name="JUAN SEBASTIAN ARBOLEDA RESTREPO" userId="8f00476b-26d0-46d9-9d6f-297d8b018fbd" providerId="ADAL" clId="{C17C44D1-8D0A-4840-8A4A-CBD252F3F335}" dt="2021-10-25T14:33:08.453" v="328" actId="113"/>
      <pc:docMkLst>
        <pc:docMk/>
      </pc:docMkLst>
      <pc:sldChg chg="modSp mod">
        <pc:chgData name="JUAN SEBASTIAN ARBOLEDA RESTREPO" userId="8f00476b-26d0-46d9-9d6f-297d8b018fbd" providerId="ADAL" clId="{C17C44D1-8D0A-4840-8A4A-CBD252F3F335}" dt="2021-10-25T12:46:35.158" v="282" actId="1076"/>
        <pc:sldMkLst>
          <pc:docMk/>
          <pc:sldMk cId="2144233526" sldId="412"/>
        </pc:sldMkLst>
        <pc:spChg chg="mod">
          <ac:chgData name="JUAN SEBASTIAN ARBOLEDA RESTREPO" userId="8f00476b-26d0-46d9-9d6f-297d8b018fbd" providerId="ADAL" clId="{C17C44D1-8D0A-4840-8A4A-CBD252F3F335}" dt="2021-10-25T12:46:35.158" v="282" actId="1076"/>
          <ac:spMkLst>
            <pc:docMk/>
            <pc:sldMk cId="2144233526" sldId="412"/>
            <ac:spMk id="22" creationId="{87CCEB28-0F34-48EE-8227-2111F01CAD29}"/>
          </ac:spMkLst>
        </pc:spChg>
      </pc:sldChg>
      <pc:sldChg chg="addSp delSp modSp mod">
        <pc:chgData name="JUAN SEBASTIAN ARBOLEDA RESTREPO" userId="8f00476b-26d0-46d9-9d6f-297d8b018fbd" providerId="ADAL" clId="{C17C44D1-8D0A-4840-8A4A-CBD252F3F335}" dt="2021-10-25T14:33:08.453" v="328" actId="113"/>
        <pc:sldMkLst>
          <pc:docMk/>
          <pc:sldMk cId="3379798091" sldId="414"/>
        </pc:sldMkLst>
        <pc:spChg chg="add del">
          <ac:chgData name="JUAN SEBASTIAN ARBOLEDA RESTREPO" userId="8f00476b-26d0-46d9-9d6f-297d8b018fbd" providerId="ADAL" clId="{C17C44D1-8D0A-4840-8A4A-CBD252F3F335}" dt="2021-10-25T14:32:24.436" v="286"/>
          <ac:spMkLst>
            <pc:docMk/>
            <pc:sldMk cId="3379798091" sldId="414"/>
            <ac:spMk id="2" creationId="{97C8B601-F322-4F28-9D25-67B1389214BB}"/>
          </ac:spMkLst>
        </pc:spChg>
        <pc:spChg chg="add del mod">
          <ac:chgData name="JUAN SEBASTIAN ARBOLEDA RESTREPO" userId="8f00476b-26d0-46d9-9d6f-297d8b018fbd" providerId="ADAL" clId="{C17C44D1-8D0A-4840-8A4A-CBD252F3F335}" dt="2021-10-25T14:32:23.959" v="285"/>
          <ac:spMkLst>
            <pc:docMk/>
            <pc:sldMk cId="3379798091" sldId="414"/>
            <ac:spMk id="5" creationId="{15266F2C-4863-4CB2-90BB-4738DA6E556F}"/>
          </ac:spMkLst>
        </pc:spChg>
        <pc:spChg chg="add del">
          <ac:chgData name="JUAN SEBASTIAN ARBOLEDA RESTREPO" userId="8f00476b-26d0-46d9-9d6f-297d8b018fbd" providerId="ADAL" clId="{C17C44D1-8D0A-4840-8A4A-CBD252F3F335}" dt="2021-10-25T14:32:33.965" v="293"/>
          <ac:spMkLst>
            <pc:docMk/>
            <pc:sldMk cId="3379798091" sldId="414"/>
            <ac:spMk id="6" creationId="{90B36B22-8040-437B-BAB8-B6D4769DB4C2}"/>
          </ac:spMkLst>
        </pc:spChg>
        <pc:spChg chg="mod">
          <ac:chgData name="JUAN SEBASTIAN ARBOLEDA RESTREPO" userId="8f00476b-26d0-46d9-9d6f-297d8b018fbd" providerId="ADAL" clId="{C17C44D1-8D0A-4840-8A4A-CBD252F3F335}" dt="2021-10-25T14:33:08.453" v="328" actId="113"/>
          <ac:spMkLst>
            <pc:docMk/>
            <pc:sldMk cId="3379798091" sldId="414"/>
            <ac:spMk id="7" creationId="{F4837738-66BA-438A-93FA-ED7BCE31D5C9}"/>
          </ac:spMkLst>
        </pc:spChg>
        <pc:spChg chg="add del">
          <ac:chgData name="JUAN SEBASTIAN ARBOLEDA RESTREPO" userId="8f00476b-26d0-46d9-9d6f-297d8b018fbd" providerId="ADAL" clId="{C17C44D1-8D0A-4840-8A4A-CBD252F3F335}" dt="2021-10-25T14:32:41.421" v="295"/>
          <ac:spMkLst>
            <pc:docMk/>
            <pc:sldMk cId="3379798091" sldId="414"/>
            <ac:spMk id="8" creationId="{094F3F0F-F10C-4CDE-9BB7-03A2F6A1DF16}"/>
          </ac:spMkLst>
        </pc:spChg>
      </pc:sldChg>
      <pc:sldChg chg="modSp mod">
        <pc:chgData name="JUAN SEBASTIAN ARBOLEDA RESTREPO" userId="8f00476b-26d0-46d9-9d6f-297d8b018fbd" providerId="ADAL" clId="{C17C44D1-8D0A-4840-8A4A-CBD252F3F335}" dt="2021-10-24T16:34:57.256" v="266" actId="403"/>
        <pc:sldMkLst>
          <pc:docMk/>
          <pc:sldMk cId="2180893859" sldId="420"/>
        </pc:sldMkLst>
        <pc:spChg chg="mod">
          <ac:chgData name="JUAN SEBASTIAN ARBOLEDA RESTREPO" userId="8f00476b-26d0-46d9-9d6f-297d8b018fbd" providerId="ADAL" clId="{C17C44D1-8D0A-4840-8A4A-CBD252F3F335}" dt="2021-10-24T16:23:18.460" v="7" actId="20577"/>
          <ac:spMkLst>
            <pc:docMk/>
            <pc:sldMk cId="2180893859" sldId="420"/>
            <ac:spMk id="21" creationId="{176EAE21-843E-4E3B-B95D-53B414441BF6}"/>
          </ac:spMkLst>
        </pc:spChg>
        <pc:spChg chg="mod">
          <ac:chgData name="JUAN SEBASTIAN ARBOLEDA RESTREPO" userId="8f00476b-26d0-46d9-9d6f-297d8b018fbd" providerId="ADAL" clId="{C17C44D1-8D0A-4840-8A4A-CBD252F3F335}" dt="2021-10-24T16:34:57.256" v="266" actId="403"/>
          <ac:spMkLst>
            <pc:docMk/>
            <pc:sldMk cId="2180893859" sldId="420"/>
            <ac:spMk id="24" creationId="{50D88F4F-0838-4E1D-A9ED-D83AD24F4C10}"/>
          </ac:spMkLst>
        </pc:spChg>
        <pc:spChg chg="mod">
          <ac:chgData name="JUAN SEBASTIAN ARBOLEDA RESTREPO" userId="8f00476b-26d0-46d9-9d6f-297d8b018fbd" providerId="ADAL" clId="{C17C44D1-8D0A-4840-8A4A-CBD252F3F335}" dt="2021-10-24T16:34:36.328" v="263" actId="113"/>
          <ac:spMkLst>
            <pc:docMk/>
            <pc:sldMk cId="2180893859" sldId="420"/>
            <ac:spMk id="43" creationId="{B7B0C918-8981-4C0E-AD51-C6C2C5356BB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20-%20Grupo%20EPM\Personal\proyecto\Fraud%20Dataset%20%20-%20Data%20.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[Fraud Dataset  - Data .csv]Hoja1!TablaDinámica2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sz="1200" baseline="0" dirty="0">
                <a:latin typeface="Trebuchet MS" panose="020B0603020202020204" pitchFamily="34" charset="0"/>
              </a:rPr>
              <a:t>Comparativos transacciones fraudulentas vs no fraudulentas</a:t>
            </a:r>
            <a:endParaRPr lang="es-CO" sz="1200" dirty="0">
              <a:latin typeface="Trebuchet MS" panose="020B0603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pivotFmts>
      <c:pivotFmt>
        <c:idx val="0"/>
        <c:spPr>
          <a:solidFill>
            <a:schemeClr val="accent1"/>
          </a:solidFill>
          <a:ln>
            <a:noFill/>
          </a:ln>
          <a:effectLst/>
          <a:sp3d/>
        </c:spPr>
        <c:marker>
          <c:symbol val="none"/>
        </c:marker>
        <c:dLbl>
          <c:idx val="0"/>
          <c:numFmt formatCode="&quot;$&quot;\ #,##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dLbl>
          <c:idx val="0"/>
          <c:layout>
            <c:manualLayout>
              <c:x val="2.7777777777777779E-3"/>
              <c:y val="-7.8703703703703706E-2"/>
            </c:manualLayout>
          </c:layout>
          <c:numFmt formatCode="&quot;$&quot;\ #,##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dLbl>
          <c:idx val="0"/>
          <c:layout>
            <c:manualLayout>
              <c:x val="0"/>
              <c:y val="-7.4074074074074112E-2"/>
            </c:manualLayout>
          </c:layout>
          <c:numFmt formatCode="&quot;$&quot;\ #,##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numFmt formatCode="&quot;$&quot;\ #,##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dLbl>
          <c:idx val="0"/>
          <c:layout>
            <c:manualLayout>
              <c:x val="0"/>
              <c:y val="-7.4074074074074112E-2"/>
            </c:manualLayout>
          </c:layout>
          <c:numFmt formatCode="&quot;$&quot;\ #,##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dLbl>
          <c:idx val="0"/>
          <c:layout>
            <c:manualLayout>
              <c:x val="2.7777777777777779E-3"/>
              <c:y val="-7.8703703703703706E-2"/>
            </c:manualLayout>
          </c:layout>
          <c:numFmt formatCode="&quot;$&quot;\ #,##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numFmt formatCode="&quot;$&quot;\ #,##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dLbl>
          <c:idx val="0"/>
          <c:layout>
            <c:manualLayout>
              <c:x val="0"/>
              <c:y val="-7.4074074074074112E-2"/>
            </c:manualLayout>
          </c:layout>
          <c:numFmt formatCode="&quot;$&quot;\ #,##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dLbl>
          <c:idx val="0"/>
          <c:layout>
            <c:manualLayout>
              <c:x val="2.7777777777777779E-3"/>
              <c:y val="-7.8703703703703706E-2"/>
            </c:manualLayout>
          </c:layout>
          <c:numFmt formatCode="&quot;$&quot;\ #,##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ser>
          <c:idx val="0"/>
          <c:order val="0"/>
          <c:tx>
            <c:strRef>
              <c:f>Hoja1!$B$3</c:f>
              <c:strCache>
                <c:ptCount val="1"/>
                <c:pt idx="0">
                  <c:v>Total</c:v>
                </c:pt>
              </c:strCache>
            </c:strRef>
          </c:tx>
          <c:spPr>
            <a:solidFill>
              <a:srgbClr val="2F3A46"/>
            </a:solidFill>
            <a:ln>
              <a:noFill/>
            </a:ln>
            <a:effectLst/>
            <a:sp3d/>
          </c:spPr>
          <c:invertIfNegative val="0"/>
          <c:dPt>
            <c:idx val="1"/>
            <c:invertIfNegative val="0"/>
            <c:bubble3D val="0"/>
            <c:spPr>
              <a:solidFill>
                <a:srgbClr val="009EE3"/>
              </a:solidFill>
              <a:ln>
                <a:noFill/>
              </a:ln>
              <a:effectLst/>
              <a:sp3d/>
            </c:spPr>
            <c:extLst>
              <c:ext xmlns:c16="http://schemas.microsoft.com/office/drawing/2014/chart" uri="{C3380CC4-5D6E-409C-BE32-E72D297353CC}">
                <c16:uniqueId val="{00000001-8B76-45CE-8863-D58505BD16D2}"/>
              </c:ext>
            </c:extLst>
          </c:dPt>
          <c:dLbls>
            <c:dLbl>
              <c:idx val="0"/>
              <c:layout>
                <c:manualLayout>
                  <c:x val="0"/>
                  <c:y val="-7.40740740740741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76-45CE-8863-D58505BD16D2}"/>
                </c:ext>
              </c:extLst>
            </c:dLbl>
            <c:dLbl>
              <c:idx val="1"/>
              <c:layout>
                <c:manualLayout>
                  <c:x val="2.7777777777777779E-3"/>
                  <c:y val="-7.87037037037037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76-45CE-8863-D58505BD16D2}"/>
                </c:ext>
              </c:extLst>
            </c:dLbl>
            <c:numFmt formatCode="&quot;$&quot;\ #,##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Trebuchet MS" panose="020B0603020202020204" pitchFamily="34" charset="0"/>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Hoja1!$A$4:$A$6</c:f>
              <c:strCache>
                <c:ptCount val="2"/>
                <c:pt idx="0">
                  <c:v>No Fraude</c:v>
                </c:pt>
                <c:pt idx="1">
                  <c:v>Fraude</c:v>
                </c:pt>
              </c:strCache>
            </c:strRef>
          </c:cat>
          <c:val>
            <c:numRef>
              <c:f>Hoja1!$B$4:$B$6</c:f>
              <c:numCache>
                <c:formatCode>_("$"* #,##0.00_);_("$"* \(#,##0.00\);_("$"* "-"??_);_(@_)</c:formatCode>
                <c:ptCount val="2"/>
                <c:pt idx="0">
                  <c:v>2089628.979999997</c:v>
                </c:pt>
                <c:pt idx="1">
                  <c:v>642180.14000000246</c:v>
                </c:pt>
              </c:numCache>
            </c:numRef>
          </c:val>
          <c:extLst>
            <c:ext xmlns:c16="http://schemas.microsoft.com/office/drawing/2014/chart" uri="{C3380CC4-5D6E-409C-BE32-E72D297353CC}">
              <c16:uniqueId val="{00000002-8B76-45CE-8863-D58505BD16D2}"/>
            </c:ext>
          </c:extLst>
        </c:ser>
        <c:dLbls>
          <c:showLegendKey val="0"/>
          <c:showVal val="0"/>
          <c:showCatName val="0"/>
          <c:showSerName val="0"/>
          <c:showPercent val="0"/>
          <c:showBubbleSize val="0"/>
        </c:dLbls>
        <c:gapWidth val="150"/>
        <c:shape val="box"/>
        <c:axId val="187359199"/>
        <c:axId val="187351295"/>
        <c:axId val="0"/>
      </c:bar3DChart>
      <c:catAx>
        <c:axId val="18735919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rebuchet MS" panose="020B0603020202020204" pitchFamily="34" charset="0"/>
                <a:ea typeface="+mn-ea"/>
                <a:cs typeface="+mn-cs"/>
              </a:defRPr>
            </a:pPr>
            <a:endParaRPr lang="es-CO"/>
          </a:p>
        </c:txPr>
        <c:crossAx val="187351295"/>
        <c:crosses val="autoZero"/>
        <c:auto val="1"/>
        <c:lblAlgn val="ctr"/>
        <c:lblOffset val="100"/>
        <c:noMultiLvlLbl val="0"/>
      </c:catAx>
      <c:valAx>
        <c:axId val="187351295"/>
        <c:scaling>
          <c:orientation val="minMax"/>
        </c:scaling>
        <c:delete val="1"/>
        <c:axPos val="l"/>
        <c:numFmt formatCode="_(&quot;$&quot;* #,##0.00_);_(&quot;$&quot;* \(#,##0.00\);_(&quot;$&quot;* &quot;-&quot;??_);_(@_)" sourceLinked="1"/>
        <c:majorTickMark val="none"/>
        <c:minorTickMark val="none"/>
        <c:tickLblPos val="nextTo"/>
        <c:crossAx val="187359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8A269-242B-45DA-ABFA-9EB5EB2A9739}" type="datetimeFigureOut">
              <a:rPr lang="es-CO" smtClean="0"/>
              <a:t>25/10/2021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99E83-19D8-496A-82AA-3E38EC8E7554}" type="slidenum">
              <a:rPr lang="es-CO" smtClean="0"/>
              <a:t>‹Nº›</a:t>
            </a:fld>
            <a:endParaRPr lang="es-CO"/>
          </a:p>
        </p:txBody>
      </p:sp>
    </p:spTree>
    <p:extLst>
      <p:ext uri="{BB962C8B-B14F-4D97-AF65-F5344CB8AC3E}">
        <p14:creationId xmlns:p14="http://schemas.microsoft.com/office/powerpoint/2010/main" val="238335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92863F-2181-40AA-9D10-26C0A01C7A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360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AB030-B5A0-4C64-9172-4A876687271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6C33280-803D-448D-AC74-918DF6A90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5054578F-0136-49FC-9DE4-287F227F94F0}"/>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F03931C3-3323-418C-A6FE-431DCE581F6C}"/>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1A7BCA1C-5EAC-499C-88BE-89AB11D2F4BA}"/>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7337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78A85D-5377-47E5-A6DD-B221F35A54A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137FC29-44E8-47C2-B78E-FAA974CFC4C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B75C1F0-8F5D-4013-8AF5-4188A7B8D476}"/>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8B0C2632-2284-4789-BCF4-A7920A85464B}"/>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E8BF803F-DB32-41AF-9A9F-B0F6770E0A04}"/>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28625831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19970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50183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409666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50049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8747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4761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654757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4" name="Text Placeholder 12"/>
          <p:cNvSpPr>
            <a:spLocks noGrp="1"/>
          </p:cNvSpPr>
          <p:nvPr>
            <p:ph type="body" sz="quarter" idx="24" hasCustomPrompt="1"/>
          </p:nvPr>
        </p:nvSpPr>
        <p:spPr>
          <a:xfrm>
            <a:off x="482598" y="2694810"/>
            <a:ext cx="274320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8720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34752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Table Placeholder 8"/>
          <p:cNvSpPr>
            <a:spLocks noGrp="1"/>
          </p:cNvSpPr>
          <p:nvPr>
            <p:ph type="tbl" sz="quarter" idx="13"/>
          </p:nvPr>
        </p:nvSpPr>
        <p:spPr>
          <a:xfrm>
            <a:off x="7126514" y="1654175"/>
            <a:ext cx="4586952" cy="1988911"/>
          </a:xfrm>
        </p:spPr>
        <p:txBody>
          <a:bodyPr/>
          <a:lstStyle/>
          <a:p>
            <a:endParaRPr lang="en-US"/>
          </a:p>
        </p:txBody>
      </p:sp>
      <p:sp>
        <p:nvSpPr>
          <p:cNvPr id="25" name="Table Placeholder 8"/>
          <p:cNvSpPr>
            <a:spLocks noGrp="1"/>
          </p:cNvSpPr>
          <p:nvPr>
            <p:ph type="tbl" sz="quarter" idx="14"/>
          </p:nvPr>
        </p:nvSpPr>
        <p:spPr>
          <a:xfrm>
            <a:off x="482598" y="4125686"/>
            <a:ext cx="11230867" cy="2086323"/>
          </a:xfr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7380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E2002DD-DD03-4E5F-87D8-94C2A05AF51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4EDA94F-D64C-4095-A2F3-051394CC980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EBBA544-16A2-4415-9107-B4DE42568026}"/>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32A495D0-C356-4FA9-A9E6-ACF9665838EF}"/>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78E9B87A-B088-47F3-A767-75603D06525C}"/>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322503650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41888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71978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22828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35153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23286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699553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81263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22247657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2690531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‹Nº›</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9394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Placeholder 6"/>
          <p:cNvSpPr>
            <a:spLocks noGrp="1"/>
          </p:cNvSpPr>
          <p:nvPr>
            <p:ph type="title"/>
          </p:nvPr>
        </p:nvSpPr>
        <p:spPr>
          <a:xfrm>
            <a:off x="3309258" y="2426153"/>
            <a:ext cx="3701142" cy="1637847"/>
          </a:xfrm>
          <a:prstGeom prst="rect">
            <a:avLst/>
          </a:prstGeom>
        </p:spPr>
        <p:txBody>
          <a:bodyPr vert="horz" lIns="91440" tIns="45720" rIns="91440" bIns="45720" rtlCol="0" anchor="ctr">
            <a:normAutofit/>
          </a:bodyPr>
          <a:lstStyle/>
          <a:p>
            <a:r>
              <a:rPr lang="es-CO" noProof="0" dirty="0"/>
              <a:t>Título de la presentación</a:t>
            </a:r>
          </a:p>
        </p:txBody>
      </p:sp>
    </p:spTree>
    <p:extLst>
      <p:ext uri="{BB962C8B-B14F-4D97-AF65-F5344CB8AC3E}">
        <p14:creationId xmlns:p14="http://schemas.microsoft.com/office/powerpoint/2010/main" val="36000408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‹Nº›</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8345172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‹Nº›</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80561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87950" y="486771"/>
            <a:ext cx="685608" cy="685608"/>
          </a:xfrm>
          <a:prstGeom prst="rect">
            <a:avLst/>
          </a:prstGeom>
        </p:spPr>
      </p:pic>
    </p:spTree>
    <p:extLst>
      <p:ext uri="{BB962C8B-B14F-4D97-AF65-F5344CB8AC3E}">
        <p14:creationId xmlns:p14="http://schemas.microsoft.com/office/powerpoint/2010/main" val="3282012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87950" y="486771"/>
            <a:ext cx="685608" cy="685608"/>
          </a:xfrm>
          <a:prstGeom prst="rect">
            <a:avLst/>
          </a:prstGeom>
        </p:spPr>
      </p:pic>
    </p:spTree>
    <p:extLst>
      <p:ext uri="{BB962C8B-B14F-4D97-AF65-F5344CB8AC3E}">
        <p14:creationId xmlns:p14="http://schemas.microsoft.com/office/powerpoint/2010/main" val="490680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13"/>
          <p:cNvSpPr>
            <a:spLocks noGrp="1"/>
          </p:cNvSpPr>
          <p:nvPr>
            <p:ph sz="quarter" idx="10"/>
          </p:nvPr>
        </p:nvSpPr>
        <p:spPr>
          <a:xfrm>
            <a:off x="674688" y="2128838"/>
            <a:ext cx="10833100" cy="4202112"/>
          </a:xfrm>
          <a:prstGeom prst="rect">
            <a:avLst/>
          </a:prstGeom>
        </p:spPr>
        <p:txBody>
          <a:bodyPr>
            <a:normAutofit/>
          </a:bodyPr>
          <a:lstStyle>
            <a:lvl1pPr>
              <a:defRPr kumimoji="0" lang="en-US" b="0" i="0" u="none" strike="noStrike" cap="none" spc="0" normalizeH="0" baseline="0" smtClean="0">
                <a:ln>
                  <a:noFill/>
                </a:ln>
                <a:solidFill>
                  <a:srgbClr val="92D050"/>
                </a:solidFill>
                <a:effectLst/>
                <a:uLnTx/>
                <a:uFillTx/>
                <a:latin typeface="Trebuchet MS" panose="020B0603020202020204"/>
              </a:defRPr>
            </a:lvl1pPr>
            <a:lvl2pPr>
              <a:defRPr lang="en-US" smtClean="0">
                <a:solidFill>
                  <a:schemeClr val="bg2">
                    <a:lumMod val="50000"/>
                  </a:schemeClr>
                </a:solidFill>
              </a:defRPr>
            </a:lvl2pPr>
            <a:lvl3pPr>
              <a:defRPr lang="en-US" smtClean="0">
                <a:solidFill>
                  <a:schemeClr val="bg2">
                    <a:lumMod val="50000"/>
                  </a:schemeClr>
                </a:solidFill>
              </a:defRPr>
            </a:lvl3pPr>
            <a:lvl4pPr>
              <a:defRPr lang="en-US" smtClean="0">
                <a:solidFill>
                  <a:schemeClr val="bg2">
                    <a:lumMod val="50000"/>
                  </a:schemeClr>
                </a:solidFill>
              </a:defRPr>
            </a:lvl4pPr>
            <a:lvl5pPr>
              <a:defRPr lang="es-CO">
                <a:solidFill>
                  <a:schemeClr val="bg2">
                    <a:lumMod val="50000"/>
                  </a:schemeClr>
                </a:solidFill>
              </a:defRPr>
            </a:lvl5pPr>
          </a:lstStyle>
          <a:p>
            <a:pPr marR="0" lvl="0" fontAlgn="auto">
              <a:spcAft>
                <a:spcPts val="0"/>
              </a:spcAft>
              <a:buClrTx/>
              <a:buSzTx/>
              <a:tabLst/>
            </a:pPr>
            <a:r>
              <a:rPr lang="es-CO" noProof="0" dirty="0" err="1"/>
              <a:t>Click</a:t>
            </a:r>
            <a:r>
              <a:rPr lang="es-CO" noProof="0" dirty="0"/>
              <a:t> to </a:t>
            </a:r>
            <a:r>
              <a:rPr lang="es-CO" noProof="0" dirty="0" err="1"/>
              <a:t>edit</a:t>
            </a:r>
            <a:r>
              <a:rPr lang="es-CO" noProof="0" dirty="0"/>
              <a:t> Master </a:t>
            </a:r>
            <a:r>
              <a:rPr lang="es-CO" noProof="0" dirty="0" err="1"/>
              <a:t>text</a:t>
            </a:r>
            <a:r>
              <a:rPr lang="es-CO" noProof="0" dirty="0"/>
              <a:t> </a:t>
            </a:r>
            <a:r>
              <a:rPr lang="es-CO" noProof="0" dirty="0" err="1"/>
              <a:t>styles</a:t>
            </a:r>
            <a:endParaRPr lang="es-CO" noProof="0" dirty="0"/>
          </a:p>
          <a:p>
            <a:pPr lvl="1"/>
            <a:r>
              <a:rPr lang="es-CO" noProof="0" dirty="0" err="1"/>
              <a:t>Second</a:t>
            </a:r>
            <a:r>
              <a:rPr lang="es-CO" noProof="0" dirty="0"/>
              <a:t> </a:t>
            </a:r>
            <a:r>
              <a:rPr lang="es-CO" noProof="0" dirty="0" err="1"/>
              <a:t>level</a:t>
            </a:r>
            <a:endParaRPr lang="es-CO" noProof="0" dirty="0"/>
          </a:p>
          <a:p>
            <a:pPr lvl="2"/>
            <a:r>
              <a:rPr lang="es-CO" noProof="0" dirty="0" err="1"/>
              <a:t>Third</a:t>
            </a:r>
            <a:r>
              <a:rPr lang="es-CO" noProof="0" dirty="0"/>
              <a:t> </a:t>
            </a:r>
            <a:r>
              <a:rPr lang="es-CO" noProof="0" dirty="0" err="1"/>
              <a:t>level</a:t>
            </a:r>
            <a:endParaRPr lang="es-CO" noProof="0" dirty="0"/>
          </a:p>
          <a:p>
            <a:pPr lvl="3"/>
            <a:r>
              <a:rPr lang="es-CO" noProof="0" dirty="0" err="1"/>
              <a:t>Fourth</a:t>
            </a:r>
            <a:r>
              <a:rPr lang="es-CO" noProof="0" dirty="0"/>
              <a:t> </a:t>
            </a:r>
            <a:r>
              <a:rPr lang="es-CO" noProof="0" dirty="0" err="1"/>
              <a:t>level</a:t>
            </a:r>
            <a:endParaRPr lang="es-CO" noProof="0" dirty="0"/>
          </a:p>
          <a:p>
            <a:pPr lvl="4"/>
            <a:r>
              <a:rPr lang="es-CO" noProof="0" dirty="0" err="1"/>
              <a:t>Fifth</a:t>
            </a:r>
            <a:r>
              <a:rPr lang="es-CO" noProof="0" dirty="0"/>
              <a:t> </a:t>
            </a:r>
            <a:r>
              <a:rPr lang="es-CO" noProof="0" dirty="0" err="1"/>
              <a:t>level</a:t>
            </a:r>
            <a:endParaRPr lang="es-CO" noProof="0" dirty="0"/>
          </a:p>
        </p:txBody>
      </p:sp>
      <p:sp>
        <p:nvSpPr>
          <p:cNvPr id="9" name="Text Placeholder 8"/>
          <p:cNvSpPr>
            <a:spLocks noGrp="1"/>
          </p:cNvSpPr>
          <p:nvPr>
            <p:ph type="body" sz="quarter" idx="11"/>
          </p:nvPr>
        </p:nvSpPr>
        <p:spPr>
          <a:xfrm>
            <a:off x="957263" y="182563"/>
            <a:ext cx="8144534" cy="844379"/>
          </a:xfrm>
          <a:prstGeom prst="rect">
            <a:avLst/>
          </a:prstGeom>
        </p:spPr>
        <p:txBody>
          <a:bodyPr wrap="square">
            <a:normAutofit/>
          </a:bodyPr>
          <a:lstStyle>
            <a:lvl1pPr marL="0" indent="0">
              <a:buNone/>
              <a:defRPr sz="5400">
                <a:solidFill>
                  <a:srgbClr val="92D050"/>
                </a:solidFill>
              </a:defRPr>
            </a:lvl1pPr>
            <a:lvl2pPr marL="457200" indent="0">
              <a:buNone/>
              <a:defRPr>
                <a:solidFill>
                  <a:srgbClr val="92D050"/>
                </a:solidFill>
              </a:defRPr>
            </a:lvl2pPr>
            <a:lvl3pPr marL="914400" indent="0">
              <a:buNone/>
              <a:defRPr>
                <a:solidFill>
                  <a:srgbClr val="92D050"/>
                </a:solidFill>
              </a:defRPr>
            </a:lvl3pPr>
            <a:lvl4pPr marL="1371600" indent="0">
              <a:buNone/>
              <a:defRPr>
                <a:solidFill>
                  <a:srgbClr val="92D050"/>
                </a:solidFill>
              </a:defRPr>
            </a:lvl4pPr>
            <a:lvl5pPr marL="1828800" indent="0">
              <a:buNone/>
              <a:defRPr>
                <a:solidFill>
                  <a:srgbClr val="92D050"/>
                </a:solidFill>
              </a:defRPr>
            </a:lvl5pPr>
          </a:lstStyle>
          <a:p>
            <a:pPr lvl="0"/>
            <a:r>
              <a:rPr lang="es-CO" noProof="0" dirty="0" err="1"/>
              <a:t>Click</a:t>
            </a:r>
            <a:r>
              <a:rPr lang="es-CO" noProof="0" dirty="0"/>
              <a:t> to </a:t>
            </a:r>
            <a:r>
              <a:rPr lang="es-CO" noProof="0" dirty="0" err="1"/>
              <a:t>edit</a:t>
            </a:r>
            <a:r>
              <a:rPr lang="es-CO" noProof="0" dirty="0"/>
              <a:t> Master </a:t>
            </a:r>
            <a:r>
              <a:rPr lang="es-CO" noProof="0" dirty="0" err="1"/>
              <a:t>text</a:t>
            </a:r>
            <a:r>
              <a:rPr lang="es-CO" noProof="0" dirty="0"/>
              <a:t> </a:t>
            </a:r>
            <a:r>
              <a:rPr lang="es-CO" noProof="0" dirty="0" err="1"/>
              <a:t>styles</a:t>
            </a:r>
            <a:endParaRPr lang="es-CO" noProof="0" dirty="0"/>
          </a:p>
          <a:p>
            <a:pPr lvl="0"/>
            <a:endParaRPr lang="en-US" dirty="0"/>
          </a:p>
        </p:txBody>
      </p:sp>
      <p:sp>
        <p:nvSpPr>
          <p:cNvPr id="10" name="Text Placeholder 8"/>
          <p:cNvSpPr>
            <a:spLocks noGrp="1"/>
          </p:cNvSpPr>
          <p:nvPr>
            <p:ph type="body" sz="quarter" idx="12"/>
          </p:nvPr>
        </p:nvSpPr>
        <p:spPr>
          <a:xfrm>
            <a:off x="957263" y="1155700"/>
            <a:ext cx="8144534" cy="844379"/>
          </a:xfrm>
          <a:prstGeom prst="rect">
            <a:avLst/>
          </a:prstGeom>
        </p:spPr>
        <p:txBody>
          <a:bodyPr wrap="square">
            <a:normAutofit/>
          </a:bodyPr>
          <a:lstStyle>
            <a:lvl1pPr marL="0" indent="0">
              <a:buNone/>
              <a:defRPr sz="3600">
                <a:solidFill>
                  <a:schemeClr val="bg2">
                    <a:lumMod val="75000"/>
                  </a:schemeClr>
                </a:solidFill>
              </a:defRPr>
            </a:lvl1pPr>
            <a:lvl2pPr marL="457200" indent="0">
              <a:buNone/>
              <a:defRPr>
                <a:solidFill>
                  <a:srgbClr val="92D050"/>
                </a:solidFill>
              </a:defRPr>
            </a:lvl2pPr>
            <a:lvl3pPr marL="914400" indent="0">
              <a:buNone/>
              <a:defRPr>
                <a:solidFill>
                  <a:srgbClr val="92D050"/>
                </a:solidFill>
              </a:defRPr>
            </a:lvl3pPr>
            <a:lvl4pPr marL="1371600" indent="0">
              <a:buNone/>
              <a:defRPr>
                <a:solidFill>
                  <a:srgbClr val="92D050"/>
                </a:solidFill>
              </a:defRPr>
            </a:lvl4pPr>
            <a:lvl5pPr marL="1828800" indent="0">
              <a:buNone/>
              <a:defRPr>
                <a:solidFill>
                  <a:srgbClr val="92D050"/>
                </a:solidFill>
              </a:defRPr>
            </a:lvl5pPr>
          </a:lstStyle>
          <a:p>
            <a:pPr lvl="0"/>
            <a:r>
              <a:rPr lang="es-CO" noProof="0" dirty="0" err="1"/>
              <a:t>Click</a:t>
            </a:r>
            <a:r>
              <a:rPr lang="es-CO" noProof="0" dirty="0"/>
              <a:t> to </a:t>
            </a:r>
            <a:r>
              <a:rPr lang="es-CO" noProof="0" dirty="0" err="1"/>
              <a:t>edit</a:t>
            </a:r>
            <a:r>
              <a:rPr lang="es-CO" noProof="0" dirty="0"/>
              <a:t> Master </a:t>
            </a:r>
            <a:r>
              <a:rPr lang="es-CO" noProof="0" dirty="0" err="1"/>
              <a:t>text</a:t>
            </a:r>
            <a:r>
              <a:rPr lang="es-CO" noProof="0" dirty="0"/>
              <a:t> </a:t>
            </a:r>
            <a:r>
              <a:rPr lang="es-CO" noProof="0" dirty="0" err="1"/>
              <a:t>styles</a:t>
            </a:r>
            <a:endParaRPr lang="es-CO" noProof="0" dirty="0"/>
          </a:p>
          <a:p>
            <a:pPr lvl="0"/>
            <a:endParaRPr lang="en-US" dirty="0"/>
          </a:p>
        </p:txBody>
      </p:sp>
    </p:spTree>
    <p:extLst>
      <p:ext uri="{BB962C8B-B14F-4D97-AF65-F5344CB8AC3E}">
        <p14:creationId xmlns:p14="http://schemas.microsoft.com/office/powerpoint/2010/main" val="1838967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87950" y="486771"/>
            <a:ext cx="685608" cy="685608"/>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345120" y="6621995"/>
            <a:ext cx="3508255" cy="237744"/>
          </a:xfrm>
          <a:prstGeom prst="rect">
            <a:avLst/>
          </a:prstGeom>
        </p:spPr>
      </p:pic>
    </p:spTree>
    <p:extLst>
      <p:ext uri="{BB962C8B-B14F-4D97-AF65-F5344CB8AC3E}">
        <p14:creationId xmlns:p14="http://schemas.microsoft.com/office/powerpoint/2010/main" val="2187850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87950" y="486771"/>
            <a:ext cx="685608" cy="685608"/>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345120" y="6621995"/>
            <a:ext cx="3508255" cy="237744"/>
          </a:xfrm>
          <a:prstGeom prst="rect">
            <a:avLst/>
          </a:prstGeom>
        </p:spPr>
      </p:pic>
      <p:pic>
        <p:nvPicPr>
          <p:cNvPr id="4" name="Picture 3"/>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39876" y="1006477"/>
            <a:ext cx="4748794" cy="4748794"/>
          </a:xfrm>
          <a:prstGeom prst="rect">
            <a:avLst/>
          </a:prstGeom>
        </p:spPr>
      </p:pic>
    </p:spTree>
    <p:extLst>
      <p:ext uri="{BB962C8B-B14F-4D97-AF65-F5344CB8AC3E}">
        <p14:creationId xmlns:p14="http://schemas.microsoft.com/office/powerpoint/2010/main" val="400569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bg>
      <p:bgPr>
        <a:blipFill dpi="0" rotWithShape="1">
          <a:blip r:embed="rId2" cstate="email">
            <a:lum/>
            <a:extLst>
              <a:ext uri="{28A0092B-C50C-407E-A947-70E740481C1C}">
                <a14:useLocalDpi xmlns:a14="http://schemas.microsoft.com/office/drawing/2010/main"/>
              </a:ext>
            </a:extLst>
          </a:blip>
          <a:srcRect/>
          <a:stretch>
            <a:fillRect t="-5000" b="-5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87950" y="486771"/>
            <a:ext cx="685608" cy="685608"/>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345120" y="6621995"/>
            <a:ext cx="3508255" cy="237744"/>
          </a:xfrm>
          <a:prstGeom prst="rect">
            <a:avLst/>
          </a:prstGeom>
        </p:spPr>
      </p:pic>
      <p:pic>
        <p:nvPicPr>
          <p:cNvPr id="4" name="Picture 3"/>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81960" y="637070"/>
            <a:ext cx="4748794" cy="4748794"/>
          </a:xfrm>
          <a:prstGeom prst="rect">
            <a:avLst/>
          </a:prstGeom>
        </p:spPr>
      </p:pic>
    </p:spTree>
    <p:extLst>
      <p:ext uri="{BB962C8B-B14F-4D97-AF65-F5344CB8AC3E}">
        <p14:creationId xmlns:p14="http://schemas.microsoft.com/office/powerpoint/2010/main" val="3314348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162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F0247E-1DE3-4327-BAB4-F360071F43D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9A7872B-8C70-4A10-B501-2CA8C89053B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453DE69-E8B3-458B-8C9C-7F99C9DC4268}"/>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2044FCEB-1C25-400E-832C-4D26A561A72E}"/>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80567D9A-3FA6-4B81-8640-16B0B047C57D}"/>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3437201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32195" y="1015966"/>
            <a:ext cx="4748794" cy="4748794"/>
          </a:xfrm>
          <a:prstGeom prst="rect">
            <a:avLst/>
          </a:prstGeom>
        </p:spPr>
      </p:pic>
      <p:sp>
        <p:nvSpPr>
          <p:cNvPr id="3" name="TextBox 2"/>
          <p:cNvSpPr txBox="1"/>
          <p:nvPr userDrawn="1"/>
        </p:nvSpPr>
        <p:spPr>
          <a:xfrm>
            <a:off x="2086377" y="1703160"/>
            <a:ext cx="3593206" cy="1015663"/>
          </a:xfrm>
          <a:prstGeom prst="rect">
            <a:avLst/>
          </a:prstGeom>
          <a:noFill/>
        </p:spPr>
        <p:txBody>
          <a:bodyPr wrap="square" rtlCol="0">
            <a:normAutofit/>
          </a:bodyPr>
          <a:lstStyle/>
          <a:p>
            <a:endParaRPr lang="es-CO" sz="6000" spc="600" dirty="0">
              <a:solidFill>
                <a:schemeClr val="bg1"/>
              </a:solidFill>
              <a:latin typeface="Trebuchet MS" panose="020B0603020202020204" pitchFamily="34" charset="0"/>
            </a:endParaRPr>
          </a:p>
        </p:txBody>
      </p:sp>
      <p:sp>
        <p:nvSpPr>
          <p:cNvPr id="4" name="TextBox 3"/>
          <p:cNvSpPr txBox="1"/>
          <p:nvPr userDrawn="1"/>
        </p:nvSpPr>
        <p:spPr>
          <a:xfrm>
            <a:off x="2086377" y="2718823"/>
            <a:ext cx="3593206" cy="523220"/>
          </a:xfrm>
          <a:prstGeom prst="rect">
            <a:avLst/>
          </a:prstGeom>
          <a:noFill/>
        </p:spPr>
        <p:txBody>
          <a:bodyPr wrap="square" rtlCol="0">
            <a:normAutofit/>
          </a:bodyPr>
          <a:lstStyle/>
          <a:p>
            <a:endParaRPr lang="es-CO" sz="2800" spc="600" dirty="0">
              <a:solidFill>
                <a:schemeClr val="bg1"/>
              </a:solidFill>
              <a:latin typeface="Trebuchet MS" panose="020B0603020202020204" pitchFamily="34" charset="0"/>
            </a:endParaRPr>
          </a:p>
        </p:txBody>
      </p:sp>
      <p:sp>
        <p:nvSpPr>
          <p:cNvPr id="5" name="TextBox 4"/>
          <p:cNvSpPr txBox="1"/>
          <p:nvPr userDrawn="1"/>
        </p:nvSpPr>
        <p:spPr>
          <a:xfrm>
            <a:off x="2176530" y="3426709"/>
            <a:ext cx="3503053" cy="307777"/>
          </a:xfrm>
          <a:prstGeom prst="rect">
            <a:avLst/>
          </a:prstGeom>
          <a:noFill/>
        </p:spPr>
        <p:txBody>
          <a:bodyPr wrap="square" rtlCol="0">
            <a:normAutofit/>
          </a:bodyPr>
          <a:lstStyle/>
          <a:p>
            <a:endParaRPr lang="es-CO" sz="14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830976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7832" y="2332685"/>
            <a:ext cx="4676336" cy="2192630"/>
          </a:xfrm>
          <a:prstGeom prst="rect">
            <a:avLst/>
          </a:prstGeom>
        </p:spPr>
        <p:txBody>
          <a:bodyPr/>
          <a:lstStyle>
            <a:lvl1pPr algn="ctr">
              <a:defRPr/>
            </a:lvl1pPr>
          </a:lstStyle>
          <a:p>
            <a:r>
              <a:rPr lang="en-US" dirty="0"/>
              <a:t>¡Gracias!</a:t>
            </a:r>
            <a:endParaRPr lang="es-CO" dirty="0"/>
          </a:p>
        </p:txBody>
      </p:sp>
    </p:spTree>
    <p:extLst>
      <p:ext uri="{BB962C8B-B14F-4D97-AF65-F5344CB8AC3E}">
        <p14:creationId xmlns:p14="http://schemas.microsoft.com/office/powerpoint/2010/main" val="3062400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2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2F2BA-0C7F-4A3D-ACF8-440C1AE0F75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71D1244-F2D5-45B0-9313-F15831D5CA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111AC2EB-E61D-4E87-B81C-E8EAB3694AAC}"/>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5242018B-8610-43CC-8AE8-7B80F6483779}"/>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AE1E5285-8935-4712-8AA2-80F379B13DFB}"/>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3946904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8B89F4-80F9-4C96-AA69-2566DD7105F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9FC5EE1-51E8-4104-84BA-17ED51450ED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1C798D1-8BA2-460C-B446-8845060D2612}"/>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2419CD7E-C8B1-47AA-92FF-D89DD0FFF57D}"/>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BC3AE065-9AC2-44FF-8D00-92AB1A8AC95D}"/>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30964461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424741-885B-4C3A-841E-D9E500850DC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6373392-4C2F-429B-A250-5E52BB64C8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FD81212-3468-4B40-BE56-E04F58AD53D6}"/>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54785EBA-1130-4814-8A0C-E817FCBBAB04}"/>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B16A8B38-A106-4F8C-8597-0043454D0538}"/>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3645846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B1574-5835-4EB4-BF96-223D49B407F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E34899A-301B-434F-B79B-AEFA181B5AB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140F5DB-F965-44C6-A1A6-CA95462513C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12A1947-BD2C-4862-B058-1AB0CADD2289}"/>
              </a:ext>
            </a:extLst>
          </p:cNvPr>
          <p:cNvSpPr>
            <a:spLocks noGrp="1"/>
          </p:cNvSpPr>
          <p:nvPr>
            <p:ph type="dt" sz="half" idx="10"/>
          </p:nvPr>
        </p:nvSpPr>
        <p:spPr/>
        <p:txBody>
          <a:bodyPr/>
          <a:lstStyle/>
          <a:p>
            <a:r>
              <a:rPr lang="es-CO"/>
              <a:t>23/10/2021</a:t>
            </a:r>
          </a:p>
        </p:txBody>
      </p:sp>
      <p:sp>
        <p:nvSpPr>
          <p:cNvPr id="6" name="Marcador de pie de página 5">
            <a:extLst>
              <a:ext uri="{FF2B5EF4-FFF2-40B4-BE49-F238E27FC236}">
                <a16:creationId xmlns:a16="http://schemas.microsoft.com/office/drawing/2014/main" id="{A896902B-E564-464C-8768-99AC55FBF1D1}"/>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7" name="Marcador de número de diapositiva 6">
            <a:extLst>
              <a:ext uri="{FF2B5EF4-FFF2-40B4-BE49-F238E27FC236}">
                <a16:creationId xmlns:a16="http://schemas.microsoft.com/office/drawing/2014/main" id="{D8EF1F91-4A1F-480E-B161-E9BAFB34AA5A}"/>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2469713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6A4CA4-1312-4BB5-A10C-E65E82433D6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95A960D-4FB5-478A-AEEB-DB508BDA4F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A4189F1-65F0-4BB6-8A15-C16A71DBCB7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ACF5AD1-9DC5-4F04-B4D2-FC89E74F9A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BB5F1DC-4058-404D-B040-6272DAB0AA4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0A215FA-9FF4-43C7-8A6F-D9E6B070749D}"/>
              </a:ext>
            </a:extLst>
          </p:cNvPr>
          <p:cNvSpPr>
            <a:spLocks noGrp="1"/>
          </p:cNvSpPr>
          <p:nvPr>
            <p:ph type="dt" sz="half" idx="10"/>
          </p:nvPr>
        </p:nvSpPr>
        <p:spPr/>
        <p:txBody>
          <a:bodyPr/>
          <a:lstStyle/>
          <a:p>
            <a:r>
              <a:rPr lang="es-CO"/>
              <a:t>23/10/2021</a:t>
            </a:r>
          </a:p>
        </p:txBody>
      </p:sp>
      <p:sp>
        <p:nvSpPr>
          <p:cNvPr id="8" name="Marcador de pie de página 7">
            <a:extLst>
              <a:ext uri="{FF2B5EF4-FFF2-40B4-BE49-F238E27FC236}">
                <a16:creationId xmlns:a16="http://schemas.microsoft.com/office/drawing/2014/main" id="{7B3C6DFE-D60E-43DF-BA04-4464EB0F84A3}"/>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9" name="Marcador de número de diapositiva 8">
            <a:extLst>
              <a:ext uri="{FF2B5EF4-FFF2-40B4-BE49-F238E27FC236}">
                <a16:creationId xmlns:a16="http://schemas.microsoft.com/office/drawing/2014/main" id="{BDF4B493-A234-44FE-9E37-3752B6554D2B}"/>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11935046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AB272F-1DCC-4D3E-A77D-1AAB63C6329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739269C0-C133-4EFB-A766-492B5713CD3B}"/>
              </a:ext>
            </a:extLst>
          </p:cNvPr>
          <p:cNvSpPr>
            <a:spLocks noGrp="1"/>
          </p:cNvSpPr>
          <p:nvPr>
            <p:ph type="dt" sz="half" idx="10"/>
          </p:nvPr>
        </p:nvSpPr>
        <p:spPr/>
        <p:txBody>
          <a:bodyPr/>
          <a:lstStyle/>
          <a:p>
            <a:r>
              <a:rPr lang="es-CO"/>
              <a:t>23/10/2021</a:t>
            </a:r>
          </a:p>
        </p:txBody>
      </p:sp>
      <p:sp>
        <p:nvSpPr>
          <p:cNvPr id="4" name="Marcador de pie de página 3">
            <a:extLst>
              <a:ext uri="{FF2B5EF4-FFF2-40B4-BE49-F238E27FC236}">
                <a16:creationId xmlns:a16="http://schemas.microsoft.com/office/drawing/2014/main" id="{37D169B6-4E87-4ED5-84FF-AF865324AA60}"/>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5" name="Marcador de número de diapositiva 4">
            <a:extLst>
              <a:ext uri="{FF2B5EF4-FFF2-40B4-BE49-F238E27FC236}">
                <a16:creationId xmlns:a16="http://schemas.microsoft.com/office/drawing/2014/main" id="{1C3A11BF-6A9B-44D7-9310-C70F7A18D90C}"/>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27434332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4AF100D-5D7E-409C-B1C0-0387DA603B42}"/>
              </a:ext>
            </a:extLst>
          </p:cNvPr>
          <p:cNvSpPr>
            <a:spLocks noGrp="1"/>
          </p:cNvSpPr>
          <p:nvPr>
            <p:ph type="dt" sz="half" idx="10"/>
          </p:nvPr>
        </p:nvSpPr>
        <p:spPr/>
        <p:txBody>
          <a:bodyPr/>
          <a:lstStyle/>
          <a:p>
            <a:r>
              <a:rPr lang="es-CO"/>
              <a:t>23/10/2021</a:t>
            </a:r>
          </a:p>
        </p:txBody>
      </p:sp>
      <p:sp>
        <p:nvSpPr>
          <p:cNvPr id="3" name="Marcador de pie de página 2">
            <a:extLst>
              <a:ext uri="{FF2B5EF4-FFF2-40B4-BE49-F238E27FC236}">
                <a16:creationId xmlns:a16="http://schemas.microsoft.com/office/drawing/2014/main" id="{C3447D27-6A4B-44F3-A762-C0677A5BCBD2}"/>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4" name="Marcador de número de diapositiva 3">
            <a:extLst>
              <a:ext uri="{FF2B5EF4-FFF2-40B4-BE49-F238E27FC236}">
                <a16:creationId xmlns:a16="http://schemas.microsoft.com/office/drawing/2014/main" id="{44E2EED5-C971-4527-83DB-BE495D38C2C5}"/>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60561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DEC27-FB4C-41F9-8AD8-0EB971F75A4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BB18A71-50CA-45E7-8249-EC3AD96C41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5D75796-D763-462C-94EE-CB3A8BAE46D2}"/>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09B73ADD-5C5D-4218-BFC9-60AF8B137683}"/>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B8DFF8A4-83E8-401D-84BE-72891699E423}"/>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2038366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405DC-68EB-4EED-A652-4620C2CFCEB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C5E3CDF-4D15-4134-B4FB-70E7664C9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9BE812B4-41B3-417A-A53D-5C6304E3A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6A341A-9105-4C51-AF06-5D20C542742D}"/>
              </a:ext>
            </a:extLst>
          </p:cNvPr>
          <p:cNvSpPr>
            <a:spLocks noGrp="1"/>
          </p:cNvSpPr>
          <p:nvPr>
            <p:ph type="dt" sz="half" idx="10"/>
          </p:nvPr>
        </p:nvSpPr>
        <p:spPr/>
        <p:txBody>
          <a:bodyPr/>
          <a:lstStyle/>
          <a:p>
            <a:r>
              <a:rPr lang="es-CO"/>
              <a:t>23/10/2021</a:t>
            </a:r>
          </a:p>
        </p:txBody>
      </p:sp>
      <p:sp>
        <p:nvSpPr>
          <p:cNvPr id="6" name="Marcador de pie de página 5">
            <a:extLst>
              <a:ext uri="{FF2B5EF4-FFF2-40B4-BE49-F238E27FC236}">
                <a16:creationId xmlns:a16="http://schemas.microsoft.com/office/drawing/2014/main" id="{AF9D6EFE-9F9E-4FC6-B583-A37CDC9A9FA6}"/>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7" name="Marcador de número de diapositiva 6">
            <a:extLst>
              <a:ext uri="{FF2B5EF4-FFF2-40B4-BE49-F238E27FC236}">
                <a16:creationId xmlns:a16="http://schemas.microsoft.com/office/drawing/2014/main" id="{52738B00-774E-40C1-BCB5-FE8A3F4015AF}"/>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22159049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204620-965E-404A-900C-04AAD6B0993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2E0BC3B-6BB6-4FD5-83B5-B0CA3B086E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6D93642-F41C-4D3E-BF38-249BA7F6EE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628C0D3-E314-462C-9B63-C42AF6AFE4F9}"/>
              </a:ext>
            </a:extLst>
          </p:cNvPr>
          <p:cNvSpPr>
            <a:spLocks noGrp="1"/>
          </p:cNvSpPr>
          <p:nvPr>
            <p:ph type="dt" sz="half" idx="10"/>
          </p:nvPr>
        </p:nvSpPr>
        <p:spPr/>
        <p:txBody>
          <a:bodyPr/>
          <a:lstStyle/>
          <a:p>
            <a:r>
              <a:rPr lang="es-CO"/>
              <a:t>23/10/2021</a:t>
            </a:r>
          </a:p>
        </p:txBody>
      </p:sp>
      <p:sp>
        <p:nvSpPr>
          <p:cNvPr id="6" name="Marcador de pie de página 5">
            <a:extLst>
              <a:ext uri="{FF2B5EF4-FFF2-40B4-BE49-F238E27FC236}">
                <a16:creationId xmlns:a16="http://schemas.microsoft.com/office/drawing/2014/main" id="{28CBED4E-6522-44AE-802D-57E52523458C}"/>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7" name="Marcador de número de diapositiva 6">
            <a:extLst>
              <a:ext uri="{FF2B5EF4-FFF2-40B4-BE49-F238E27FC236}">
                <a16:creationId xmlns:a16="http://schemas.microsoft.com/office/drawing/2014/main" id="{8C5138EB-1DA0-496F-B510-164C964D32F5}"/>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9245166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BCC7B-4286-4210-A23A-EB9A5A36100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242C887-DA8C-44F7-B942-A72594E5CCC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EB5D9BA-9EC9-498B-811B-EDCDC1DFD1BC}"/>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02F6AF25-298B-4946-8717-0CB8924C56C0}"/>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870B871B-39ED-4D8D-AAD7-1CEC6ACAB808}"/>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3461603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A378F6-F195-42FD-971C-9271518E22E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1C10CC4-5325-42E6-AD86-570F237C453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CF1A8F9-8BAA-469C-898C-E3464728A1D1}"/>
              </a:ext>
            </a:extLst>
          </p:cNvPr>
          <p:cNvSpPr>
            <a:spLocks noGrp="1"/>
          </p:cNvSpPr>
          <p:nvPr>
            <p:ph type="dt" sz="half" idx="10"/>
          </p:nvPr>
        </p:nvSpPr>
        <p:spPr/>
        <p:txBody>
          <a:bodyPr/>
          <a:lstStyle/>
          <a:p>
            <a:r>
              <a:rPr lang="es-CO"/>
              <a:t>23/10/2021</a:t>
            </a:r>
          </a:p>
        </p:txBody>
      </p:sp>
      <p:sp>
        <p:nvSpPr>
          <p:cNvPr id="5" name="Marcador de pie de página 4">
            <a:extLst>
              <a:ext uri="{FF2B5EF4-FFF2-40B4-BE49-F238E27FC236}">
                <a16:creationId xmlns:a16="http://schemas.microsoft.com/office/drawing/2014/main" id="{FC71D5FA-AFB1-4150-969B-3968C1BB57CB}"/>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79883F5A-B4AB-4466-8AA7-9C4B1D0AEEB2}"/>
              </a:ext>
            </a:extLst>
          </p:cNvPr>
          <p:cNvSpPr>
            <a:spLocks noGrp="1"/>
          </p:cNvSpPr>
          <p:nvPr>
            <p:ph type="sldNum" sz="quarter" idx="12"/>
          </p:nvPr>
        </p:nvSpPr>
        <p:spPr/>
        <p:txBody>
          <a:bodyPr/>
          <a:lstStyle/>
          <a:p>
            <a:fld id="{91A8553C-46B8-4FFF-AD12-DF3C0BDFC229}" type="slidenum">
              <a:rPr lang="es-CO" smtClean="0"/>
              <a:t>‹Nº›</a:t>
            </a:fld>
            <a:endParaRPr lang="es-CO"/>
          </a:p>
        </p:txBody>
      </p:sp>
    </p:spTree>
    <p:extLst>
      <p:ext uri="{BB962C8B-B14F-4D97-AF65-F5344CB8AC3E}">
        <p14:creationId xmlns:p14="http://schemas.microsoft.com/office/powerpoint/2010/main" val="25427688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‹Nº›</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060169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534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54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5678"/>
            <a:ext cx="10515600" cy="475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grpSp>
        <p:nvGrpSpPr>
          <p:cNvPr id="14" name="Group 13"/>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6059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2050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0324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ED6410-8E03-41C6-BF83-37A1AB7E351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62217F0-BC03-47F4-9295-0736A094DB2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EBD1AFB0-F54F-4230-A626-092EE2BEB90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AD6A9EE-1A9F-4B0E-A799-98E44C91EDB4}"/>
              </a:ext>
            </a:extLst>
          </p:cNvPr>
          <p:cNvSpPr>
            <a:spLocks noGrp="1"/>
          </p:cNvSpPr>
          <p:nvPr>
            <p:ph type="dt" sz="half" idx="10"/>
          </p:nvPr>
        </p:nvSpPr>
        <p:spPr/>
        <p:txBody>
          <a:bodyPr/>
          <a:lstStyle/>
          <a:p>
            <a:r>
              <a:rPr lang="es-CO"/>
              <a:t>23/10/2021</a:t>
            </a:r>
          </a:p>
        </p:txBody>
      </p:sp>
      <p:sp>
        <p:nvSpPr>
          <p:cNvPr id="6" name="Marcador de pie de página 5">
            <a:extLst>
              <a:ext uri="{FF2B5EF4-FFF2-40B4-BE49-F238E27FC236}">
                <a16:creationId xmlns:a16="http://schemas.microsoft.com/office/drawing/2014/main" id="{0647DD91-84DF-4D3B-8C71-4F62007E58C7}"/>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7" name="Marcador de número de diapositiva 6">
            <a:extLst>
              <a:ext uri="{FF2B5EF4-FFF2-40B4-BE49-F238E27FC236}">
                <a16:creationId xmlns:a16="http://schemas.microsoft.com/office/drawing/2014/main" id="{74ED4B88-DFAC-4CD0-823C-B20D29B8845C}"/>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15364588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0"/>
          <p:cNvSpPr>
            <a:spLocks noGrp="1" noChangeAspect="1"/>
          </p:cNvSpPr>
          <p:nvPr>
            <p:ph type="pic" sz="quarter" idx="14" hasCustomPrompt="1"/>
          </p:nvPr>
        </p:nvSpPr>
        <p:spPr>
          <a:xfrm>
            <a:off x="354775" y="1721331"/>
            <a:ext cx="5703125" cy="4294386"/>
          </a:xfr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4234198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26489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4426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35374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8331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7897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5508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85491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90298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8661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EE2A16-6347-4D7D-93A7-76310F0A6B4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F1E1387-5A62-4BB6-9F0D-307C7D1D6C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15AAA0D-5BF6-447E-A9EA-BA0E18104F1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FA828B94-D3D0-49A3-9533-018FC16A50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0B394D4-A55A-4C3D-8EED-0E12A4AE6E6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5027A7D-C1B3-49DE-BBA7-8F1ED414525D}"/>
              </a:ext>
            </a:extLst>
          </p:cNvPr>
          <p:cNvSpPr>
            <a:spLocks noGrp="1"/>
          </p:cNvSpPr>
          <p:nvPr>
            <p:ph type="dt" sz="half" idx="10"/>
          </p:nvPr>
        </p:nvSpPr>
        <p:spPr/>
        <p:txBody>
          <a:bodyPr/>
          <a:lstStyle/>
          <a:p>
            <a:r>
              <a:rPr lang="es-CO"/>
              <a:t>23/10/2021</a:t>
            </a:r>
          </a:p>
        </p:txBody>
      </p:sp>
      <p:sp>
        <p:nvSpPr>
          <p:cNvPr id="8" name="Marcador de pie de página 7">
            <a:extLst>
              <a:ext uri="{FF2B5EF4-FFF2-40B4-BE49-F238E27FC236}">
                <a16:creationId xmlns:a16="http://schemas.microsoft.com/office/drawing/2014/main" id="{CE41BBF6-B9A7-4BC1-BCB8-39FE012D163C}"/>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9" name="Marcador de número de diapositiva 8">
            <a:extLst>
              <a:ext uri="{FF2B5EF4-FFF2-40B4-BE49-F238E27FC236}">
                <a16:creationId xmlns:a16="http://schemas.microsoft.com/office/drawing/2014/main" id="{344A492D-A61E-4ECA-B0F8-C0A48D3CC837}"/>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6652365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49977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6803324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15235222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73472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6193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9899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20796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30" name="Text Placeholder 29"/>
          <p:cNvSpPr>
            <a:spLocks noGrp="1"/>
          </p:cNvSpPr>
          <p:nvPr>
            <p:ph type="body" sz="quarter" idx="18" hasCustomPrompt="1"/>
          </p:nvPr>
        </p:nvSpPr>
        <p:spPr>
          <a:xfrm>
            <a:off x="595152"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44466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68281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t>Skills:</a:t>
            </a:r>
          </a:p>
        </p:txBody>
      </p:sp>
      <p:sp>
        <p:nvSpPr>
          <p:cNvPr id="85" name="Text Placeholder 29"/>
          <p:cNvSpPr>
            <a:spLocks noGrp="1"/>
          </p:cNvSpPr>
          <p:nvPr>
            <p:ph type="body" sz="quarter" idx="18" hasCustomPrompt="1"/>
          </p:nvPr>
        </p:nvSpPr>
        <p:spPr>
          <a:xfrm>
            <a:off x="2439924" y="1722197"/>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t>Skills:</a:t>
            </a:r>
          </a:p>
        </p:txBody>
      </p:sp>
      <p:sp>
        <p:nvSpPr>
          <p:cNvPr id="104" name="Text Placeholder 29"/>
          <p:cNvSpPr>
            <a:spLocks noGrp="1"/>
          </p:cNvSpPr>
          <p:nvPr>
            <p:ph type="body" sz="quarter" idx="30" hasCustomPrompt="1"/>
          </p:nvPr>
        </p:nvSpPr>
        <p:spPr>
          <a:xfrm>
            <a:off x="8978662" y="1722195"/>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8161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0BF59-8712-4548-90D3-9F6D0B665A7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9D753B93-A8D0-4656-85EA-8A48B8F7CDAE}"/>
              </a:ext>
            </a:extLst>
          </p:cNvPr>
          <p:cNvSpPr>
            <a:spLocks noGrp="1"/>
          </p:cNvSpPr>
          <p:nvPr>
            <p:ph type="dt" sz="half" idx="10"/>
          </p:nvPr>
        </p:nvSpPr>
        <p:spPr/>
        <p:txBody>
          <a:bodyPr/>
          <a:lstStyle/>
          <a:p>
            <a:r>
              <a:rPr lang="es-CO"/>
              <a:t>23/10/2021</a:t>
            </a:r>
          </a:p>
        </p:txBody>
      </p:sp>
      <p:sp>
        <p:nvSpPr>
          <p:cNvPr id="4" name="Marcador de pie de página 3">
            <a:extLst>
              <a:ext uri="{FF2B5EF4-FFF2-40B4-BE49-F238E27FC236}">
                <a16:creationId xmlns:a16="http://schemas.microsoft.com/office/drawing/2014/main" id="{9501FE21-D797-451A-B3F8-BB3AB126F74D}"/>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5" name="Marcador de número de diapositiva 4">
            <a:extLst>
              <a:ext uri="{FF2B5EF4-FFF2-40B4-BE49-F238E27FC236}">
                <a16:creationId xmlns:a16="http://schemas.microsoft.com/office/drawing/2014/main" id="{DE3D3B6B-4EC3-49DE-9181-73EC1C9BAA5C}"/>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39094927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53541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43280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310896" y="1425680"/>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108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24" hasCustomPrompt="1"/>
          </p:nvPr>
        </p:nvSpPr>
        <p:spPr>
          <a:xfrm>
            <a:off x="3460496" y="5122771"/>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Text Placeholder 29"/>
          <p:cNvSpPr>
            <a:spLocks noGrp="1"/>
          </p:cNvSpPr>
          <p:nvPr>
            <p:ph type="body" sz="quarter" idx="27" hasCustomPrompt="1"/>
          </p:nvPr>
        </p:nvSpPr>
        <p:spPr>
          <a:xfrm>
            <a:off x="66100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3" name="Text Placeholder 29"/>
          <p:cNvSpPr>
            <a:spLocks noGrp="1"/>
          </p:cNvSpPr>
          <p:nvPr>
            <p:ph type="body" sz="quarter" idx="30" hasCustomPrompt="1"/>
          </p:nvPr>
        </p:nvSpPr>
        <p:spPr>
          <a:xfrm>
            <a:off x="9759696" y="5122996"/>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926665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579706" y="1589809"/>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7" name="Picture Placeholder 10"/>
          <p:cNvSpPr>
            <a:spLocks noGrp="1" noChangeAspect="1"/>
          </p:cNvSpPr>
          <p:nvPr>
            <p:ph type="pic" sz="quarter" idx="26"/>
          </p:nvPr>
        </p:nvSpPr>
        <p:spPr>
          <a:xfrm>
            <a:off x="6455392" y="1589809"/>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24932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p:spPr>
        <p:txBody>
          <a:bodyPr/>
          <a:lstStyle>
            <a:lvl1pPr>
              <a:defRPr>
                <a:solidFill>
                  <a:srgbClr val="273339"/>
                </a:solidFill>
              </a:defRPr>
            </a:lvl1pPr>
          </a:lstStyle>
          <a:p>
            <a:fld id="{6E18DBF4-37B7-4C4F-9728-A1C100B177EE}" type="slidenum">
              <a:rPr lang="en-US" smtClean="0"/>
              <a:pPr/>
              <a:t>‹Nº›</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Text Placeholder 29"/>
          <p:cNvSpPr>
            <a:spLocks noGrp="1"/>
          </p:cNvSpPr>
          <p:nvPr>
            <p:ph type="body" sz="quarter" idx="27" hasCustomPrompt="1"/>
          </p:nvPr>
        </p:nvSpPr>
        <p:spPr>
          <a:xfrm>
            <a:off x="449646" y="3380693"/>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schemeClr val="bg1"/>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3494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85979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Picture Placeholder 10"/>
          <p:cNvSpPr>
            <a:spLocks noGrp="1" noChangeAspect="1"/>
          </p:cNvSpPr>
          <p:nvPr>
            <p:ph type="pic" sz="quarter" idx="14"/>
          </p:nvPr>
        </p:nvSpPr>
        <p:spPr>
          <a:xfrm>
            <a:off x="9591945" y="-1"/>
            <a:ext cx="2600055" cy="1957811"/>
          </a:xfr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84221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‹Nº›</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2533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37925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84474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698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0E8EF58-27FE-4830-9389-A3DCE1777205}"/>
              </a:ext>
            </a:extLst>
          </p:cNvPr>
          <p:cNvSpPr>
            <a:spLocks noGrp="1"/>
          </p:cNvSpPr>
          <p:nvPr>
            <p:ph type="dt" sz="half" idx="10"/>
          </p:nvPr>
        </p:nvSpPr>
        <p:spPr/>
        <p:txBody>
          <a:bodyPr/>
          <a:lstStyle/>
          <a:p>
            <a:r>
              <a:rPr lang="es-CO"/>
              <a:t>23/10/2021</a:t>
            </a:r>
          </a:p>
        </p:txBody>
      </p:sp>
      <p:sp>
        <p:nvSpPr>
          <p:cNvPr id="3" name="Marcador de pie de página 2">
            <a:extLst>
              <a:ext uri="{FF2B5EF4-FFF2-40B4-BE49-F238E27FC236}">
                <a16:creationId xmlns:a16="http://schemas.microsoft.com/office/drawing/2014/main" id="{51C28A96-D2AE-4A4F-AA18-347433B4F448}"/>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4" name="Marcador de número de diapositiva 3">
            <a:extLst>
              <a:ext uri="{FF2B5EF4-FFF2-40B4-BE49-F238E27FC236}">
                <a16:creationId xmlns:a16="http://schemas.microsoft.com/office/drawing/2014/main" id="{C7C470F6-8C22-4360-B989-7C353BE8D25F}"/>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6341843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76823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Chart Placeholder 8"/>
          <p:cNvSpPr>
            <a:spLocks noGrp="1"/>
          </p:cNvSpPr>
          <p:nvPr>
            <p:ph type="chart" sz="quarter" idx="13"/>
          </p:nvPr>
        </p:nvSpPr>
        <p:spPr>
          <a:xfrm>
            <a:off x="482599" y="1406667"/>
            <a:ext cx="2641601" cy="3117518"/>
          </a:xfrm>
        </p:spPr>
        <p:txBody>
          <a:bodyPr/>
          <a:lstStyle/>
          <a:p>
            <a:endParaRPr lang="en-US"/>
          </a:p>
        </p:txBody>
      </p:sp>
      <p:sp>
        <p:nvSpPr>
          <p:cNvPr id="15" name="Text Placeholder 2"/>
          <p:cNvSpPr>
            <a:spLocks noGrp="1"/>
          </p:cNvSpPr>
          <p:nvPr>
            <p:ph type="body" idx="1"/>
          </p:nvPr>
        </p:nvSpPr>
        <p:spPr>
          <a:xfrm>
            <a:off x="482599" y="5053307"/>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p:spPr>
        <p:txBody>
          <a:bodyPr/>
          <a:lstStyle/>
          <a:p>
            <a:endParaRPr lang="en-US"/>
          </a:p>
        </p:txBody>
      </p:sp>
      <p:sp>
        <p:nvSpPr>
          <p:cNvPr id="32" name="Text Placeholder 2"/>
          <p:cNvSpPr>
            <a:spLocks noGrp="1"/>
          </p:cNvSpPr>
          <p:nvPr>
            <p:ph type="body" idx="17"/>
          </p:nvPr>
        </p:nvSpPr>
        <p:spPr>
          <a:xfrm>
            <a:off x="3344333"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p:spPr>
        <p:txBody>
          <a:bodyPr/>
          <a:lstStyle/>
          <a:p>
            <a:endParaRPr lang="en-US"/>
          </a:p>
        </p:txBody>
      </p:sp>
      <p:sp>
        <p:nvSpPr>
          <p:cNvPr id="35" name="Text Placeholder 2"/>
          <p:cNvSpPr>
            <a:spLocks noGrp="1"/>
          </p:cNvSpPr>
          <p:nvPr>
            <p:ph type="body" idx="20"/>
          </p:nvPr>
        </p:nvSpPr>
        <p:spPr>
          <a:xfrm>
            <a:off x="6206067"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p:spPr>
        <p:txBody>
          <a:bodyPr/>
          <a:lstStyle/>
          <a:p>
            <a:endParaRPr lang="en-US"/>
          </a:p>
        </p:txBody>
      </p:sp>
      <p:sp>
        <p:nvSpPr>
          <p:cNvPr id="38" name="Text Placeholder 2"/>
          <p:cNvSpPr>
            <a:spLocks noGrp="1"/>
          </p:cNvSpPr>
          <p:nvPr>
            <p:ph type="body" idx="23"/>
          </p:nvPr>
        </p:nvSpPr>
        <p:spPr>
          <a:xfrm>
            <a:off x="9067800"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88126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24674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15979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31534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81826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735970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36094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76210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798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1E98CB-0B5A-4135-8612-E7747A5F0A4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3DF927A-B3AF-4A35-8D2F-1468E9E9AC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4DB7862C-A69B-4CC2-926F-2DC26D2D1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B792C7-2001-4E98-B083-F33D365B40EE}"/>
              </a:ext>
            </a:extLst>
          </p:cNvPr>
          <p:cNvSpPr>
            <a:spLocks noGrp="1"/>
          </p:cNvSpPr>
          <p:nvPr>
            <p:ph type="dt" sz="half" idx="10"/>
          </p:nvPr>
        </p:nvSpPr>
        <p:spPr/>
        <p:txBody>
          <a:bodyPr/>
          <a:lstStyle/>
          <a:p>
            <a:r>
              <a:rPr lang="es-CO"/>
              <a:t>23/10/2021</a:t>
            </a:r>
          </a:p>
        </p:txBody>
      </p:sp>
      <p:sp>
        <p:nvSpPr>
          <p:cNvPr id="6" name="Marcador de pie de página 5">
            <a:extLst>
              <a:ext uri="{FF2B5EF4-FFF2-40B4-BE49-F238E27FC236}">
                <a16:creationId xmlns:a16="http://schemas.microsoft.com/office/drawing/2014/main" id="{AA3F56D5-4CCB-4685-9D83-DDFCDF85F537}"/>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7" name="Marcador de número de diapositiva 6">
            <a:extLst>
              <a:ext uri="{FF2B5EF4-FFF2-40B4-BE49-F238E27FC236}">
                <a16:creationId xmlns:a16="http://schemas.microsoft.com/office/drawing/2014/main" id="{5661D074-A22A-448E-948C-5061E3BCAC11}"/>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11825155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05763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31660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01123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397280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6" name="Text Placeholder 5"/>
          <p:cNvSpPr>
            <a:spLocks noGrp="1"/>
          </p:cNvSpPr>
          <p:nvPr userDrawn="1">
            <p:ph type="body" sz="quarter" idx="25"/>
          </p:nvPr>
        </p:nvSpPr>
        <p:spPr>
          <a:xfrm>
            <a:off x="482599" y="1992954"/>
            <a:ext cx="5613400" cy="1815764"/>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09497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709" y="2222461"/>
            <a:ext cx="2322576" cy="781960"/>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19654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11487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12373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56276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90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E395D-9463-4FB9-9E5B-23D31C4A79E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0BA99842-B70D-496F-935F-5D4AA896BD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BDBB4DC-4760-4F7A-B42E-78C92E51E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D7A3F1A-535C-4E11-9BF8-3795E918A0CE}"/>
              </a:ext>
            </a:extLst>
          </p:cNvPr>
          <p:cNvSpPr>
            <a:spLocks noGrp="1"/>
          </p:cNvSpPr>
          <p:nvPr>
            <p:ph type="dt" sz="half" idx="10"/>
          </p:nvPr>
        </p:nvSpPr>
        <p:spPr/>
        <p:txBody>
          <a:bodyPr/>
          <a:lstStyle/>
          <a:p>
            <a:r>
              <a:rPr lang="es-CO"/>
              <a:t>23/10/2021</a:t>
            </a:r>
          </a:p>
        </p:txBody>
      </p:sp>
      <p:sp>
        <p:nvSpPr>
          <p:cNvPr id="6" name="Marcador de pie de página 5">
            <a:extLst>
              <a:ext uri="{FF2B5EF4-FFF2-40B4-BE49-F238E27FC236}">
                <a16:creationId xmlns:a16="http://schemas.microsoft.com/office/drawing/2014/main" id="{B44762DF-2F85-413E-84C9-BAA9BC1302FD}"/>
              </a:ext>
            </a:extLst>
          </p:cNvPr>
          <p:cNvSpPr>
            <a:spLocks noGrp="1"/>
          </p:cNvSpPr>
          <p:nvPr>
            <p:ph type="ftr" sz="quarter" idx="11"/>
          </p:nvPr>
        </p:nvSpPr>
        <p:spPr/>
        <p:txBody>
          <a:bodyPr/>
          <a:lstStyle/>
          <a:p>
            <a:r>
              <a:rPr lang="es-ES"/>
              <a:t>Modelo de Clasificación Para Fraude en Transacciones de Pago</a:t>
            </a:r>
            <a:endParaRPr lang="es-CO"/>
          </a:p>
        </p:txBody>
      </p:sp>
      <p:sp>
        <p:nvSpPr>
          <p:cNvPr id="7" name="Marcador de número de diapositiva 6">
            <a:extLst>
              <a:ext uri="{FF2B5EF4-FFF2-40B4-BE49-F238E27FC236}">
                <a16:creationId xmlns:a16="http://schemas.microsoft.com/office/drawing/2014/main" id="{DD0C6771-94E3-414A-93DE-53D55F4FAA2D}"/>
              </a:ext>
            </a:extLst>
          </p:cNvPr>
          <p:cNvSpPr>
            <a:spLocks noGrp="1"/>
          </p:cNvSpPr>
          <p:nvPr>
            <p:ph type="sldNum" sz="quarter" idx="12"/>
          </p:nvPr>
        </p:nvSpPr>
        <p:spPr/>
        <p:txBody>
          <a:bodyPr/>
          <a:lstStyle/>
          <a:p>
            <a:fld id="{F282D628-0DBB-4F40-AD92-FE7BA0564B97}" type="slidenum">
              <a:rPr lang="es-CO" smtClean="0"/>
              <a:t>‹Nº›</a:t>
            </a:fld>
            <a:endParaRPr lang="es-CO"/>
          </a:p>
        </p:txBody>
      </p:sp>
    </p:spTree>
    <p:extLst>
      <p:ext uri="{BB962C8B-B14F-4D97-AF65-F5344CB8AC3E}">
        <p14:creationId xmlns:p14="http://schemas.microsoft.com/office/powerpoint/2010/main" val="15920485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45666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66516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4014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12428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82550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72989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65668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17075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085603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‹Nº›</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5026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59.xml"/><Relationship Id="rId21" Type="http://schemas.openxmlformats.org/officeDocument/2006/relationships/slideLayout" Target="../slideLayouts/slideLayout54.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63" Type="http://schemas.openxmlformats.org/officeDocument/2006/relationships/slideLayout" Target="../slideLayouts/slideLayout96.xml"/><Relationship Id="rId68" Type="http://schemas.openxmlformats.org/officeDocument/2006/relationships/slideLayout" Target="../slideLayouts/slideLayout101.xml"/><Relationship Id="rId84" Type="http://schemas.openxmlformats.org/officeDocument/2006/relationships/slideLayout" Target="../slideLayouts/slideLayout117.xml"/><Relationship Id="rId89" Type="http://schemas.openxmlformats.org/officeDocument/2006/relationships/theme" Target="../theme/theme4.xml"/><Relationship Id="rId16" Type="http://schemas.openxmlformats.org/officeDocument/2006/relationships/slideLayout" Target="../slideLayouts/slideLayout49.xml"/><Relationship Id="rId11" Type="http://schemas.openxmlformats.org/officeDocument/2006/relationships/slideLayout" Target="../slideLayouts/slideLayout44.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3" Type="http://schemas.openxmlformats.org/officeDocument/2006/relationships/slideLayout" Target="../slideLayouts/slideLayout86.xml"/><Relationship Id="rId58" Type="http://schemas.openxmlformats.org/officeDocument/2006/relationships/slideLayout" Target="../slideLayouts/slideLayout91.xml"/><Relationship Id="rId74" Type="http://schemas.openxmlformats.org/officeDocument/2006/relationships/slideLayout" Target="../slideLayouts/slideLayout107.xml"/><Relationship Id="rId79" Type="http://schemas.openxmlformats.org/officeDocument/2006/relationships/slideLayout" Target="../slideLayouts/slideLayout112.xml"/><Relationship Id="rId5" Type="http://schemas.openxmlformats.org/officeDocument/2006/relationships/slideLayout" Target="../slideLayouts/slideLayout38.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56" Type="http://schemas.openxmlformats.org/officeDocument/2006/relationships/slideLayout" Target="../slideLayouts/slideLayout89.xml"/><Relationship Id="rId64" Type="http://schemas.openxmlformats.org/officeDocument/2006/relationships/slideLayout" Target="../slideLayouts/slideLayout97.xml"/><Relationship Id="rId69" Type="http://schemas.openxmlformats.org/officeDocument/2006/relationships/slideLayout" Target="../slideLayouts/slideLayout102.xml"/><Relationship Id="rId77" Type="http://schemas.openxmlformats.org/officeDocument/2006/relationships/slideLayout" Target="../slideLayouts/slideLayout110.xml"/><Relationship Id="rId8" Type="http://schemas.openxmlformats.org/officeDocument/2006/relationships/slideLayout" Target="../slideLayouts/slideLayout41.xml"/><Relationship Id="rId51" Type="http://schemas.openxmlformats.org/officeDocument/2006/relationships/slideLayout" Target="../slideLayouts/slideLayout84.xml"/><Relationship Id="rId72" Type="http://schemas.openxmlformats.org/officeDocument/2006/relationships/slideLayout" Target="../slideLayouts/slideLayout105.xml"/><Relationship Id="rId80" Type="http://schemas.openxmlformats.org/officeDocument/2006/relationships/slideLayout" Target="../slideLayouts/slideLayout113.xml"/><Relationship Id="rId85" Type="http://schemas.openxmlformats.org/officeDocument/2006/relationships/slideLayout" Target="../slideLayouts/slideLayout118.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59" Type="http://schemas.openxmlformats.org/officeDocument/2006/relationships/slideLayout" Target="../slideLayouts/slideLayout92.xml"/><Relationship Id="rId67" Type="http://schemas.openxmlformats.org/officeDocument/2006/relationships/slideLayout" Target="../slideLayouts/slideLayout100.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54" Type="http://schemas.openxmlformats.org/officeDocument/2006/relationships/slideLayout" Target="../slideLayouts/slideLayout87.xml"/><Relationship Id="rId62" Type="http://schemas.openxmlformats.org/officeDocument/2006/relationships/slideLayout" Target="../slideLayouts/slideLayout95.xml"/><Relationship Id="rId70" Type="http://schemas.openxmlformats.org/officeDocument/2006/relationships/slideLayout" Target="../slideLayouts/slideLayout103.xml"/><Relationship Id="rId75" Type="http://schemas.openxmlformats.org/officeDocument/2006/relationships/slideLayout" Target="../slideLayouts/slideLayout108.xml"/><Relationship Id="rId83" Type="http://schemas.openxmlformats.org/officeDocument/2006/relationships/slideLayout" Target="../slideLayouts/slideLayout116.xml"/><Relationship Id="rId88" Type="http://schemas.openxmlformats.org/officeDocument/2006/relationships/slideLayout" Target="../slideLayouts/slideLayout121.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 Id="rId57" Type="http://schemas.openxmlformats.org/officeDocument/2006/relationships/slideLayout" Target="../slideLayouts/slideLayout90.xml"/><Relationship Id="rId10" Type="http://schemas.openxmlformats.org/officeDocument/2006/relationships/slideLayout" Target="../slideLayouts/slideLayout43.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60" Type="http://schemas.openxmlformats.org/officeDocument/2006/relationships/slideLayout" Target="../slideLayouts/slideLayout93.xml"/><Relationship Id="rId65" Type="http://schemas.openxmlformats.org/officeDocument/2006/relationships/slideLayout" Target="../slideLayouts/slideLayout98.xml"/><Relationship Id="rId73" Type="http://schemas.openxmlformats.org/officeDocument/2006/relationships/slideLayout" Target="../slideLayouts/slideLayout106.xml"/><Relationship Id="rId78" Type="http://schemas.openxmlformats.org/officeDocument/2006/relationships/slideLayout" Target="../slideLayouts/slideLayout111.xml"/><Relationship Id="rId81" Type="http://schemas.openxmlformats.org/officeDocument/2006/relationships/slideLayout" Target="../slideLayouts/slideLayout114.xml"/><Relationship Id="rId86" Type="http://schemas.openxmlformats.org/officeDocument/2006/relationships/slideLayout" Target="../slideLayouts/slideLayout119.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9" Type="http://schemas.openxmlformats.org/officeDocument/2006/relationships/slideLayout" Target="../slideLayouts/slideLayout72.xml"/><Relationship Id="rId34" Type="http://schemas.openxmlformats.org/officeDocument/2006/relationships/slideLayout" Target="../slideLayouts/slideLayout67.xml"/><Relationship Id="rId50" Type="http://schemas.openxmlformats.org/officeDocument/2006/relationships/slideLayout" Target="../slideLayouts/slideLayout83.xml"/><Relationship Id="rId55" Type="http://schemas.openxmlformats.org/officeDocument/2006/relationships/slideLayout" Target="../slideLayouts/slideLayout88.xml"/><Relationship Id="rId76" Type="http://schemas.openxmlformats.org/officeDocument/2006/relationships/slideLayout" Target="../slideLayouts/slideLayout109.xml"/><Relationship Id="rId7" Type="http://schemas.openxmlformats.org/officeDocument/2006/relationships/slideLayout" Target="../slideLayouts/slideLayout40.xml"/><Relationship Id="rId71" Type="http://schemas.openxmlformats.org/officeDocument/2006/relationships/slideLayout" Target="../slideLayouts/slideLayout104.xml"/><Relationship Id="rId2" Type="http://schemas.openxmlformats.org/officeDocument/2006/relationships/slideLayout" Target="../slideLayouts/slideLayout35.xml"/><Relationship Id="rId29" Type="http://schemas.openxmlformats.org/officeDocument/2006/relationships/slideLayout" Target="../slideLayouts/slideLayout62.xml"/><Relationship Id="rId24" Type="http://schemas.openxmlformats.org/officeDocument/2006/relationships/slideLayout" Target="../slideLayouts/slideLayout57.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66" Type="http://schemas.openxmlformats.org/officeDocument/2006/relationships/slideLayout" Target="../slideLayouts/slideLayout99.xml"/><Relationship Id="rId87" Type="http://schemas.openxmlformats.org/officeDocument/2006/relationships/slideLayout" Target="../slideLayouts/slideLayout120.xml"/><Relationship Id="rId61" Type="http://schemas.openxmlformats.org/officeDocument/2006/relationships/slideLayout" Target="../slideLayouts/slideLayout94.xml"/><Relationship Id="rId82" Type="http://schemas.openxmlformats.org/officeDocument/2006/relationships/slideLayout" Target="../slideLayouts/slideLayout115.xml"/><Relationship Id="rId1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40F0668-179A-4FFB-B637-C74C16BD3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321A1C1-62B4-44C1-8DB4-4BDB8690E3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B5DDA9D-5631-4575-A49D-720B7E9A2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CO"/>
              <a:t>23/10/2021</a:t>
            </a:r>
          </a:p>
        </p:txBody>
      </p:sp>
      <p:sp>
        <p:nvSpPr>
          <p:cNvPr id="5" name="Marcador de pie de página 4">
            <a:extLst>
              <a:ext uri="{FF2B5EF4-FFF2-40B4-BE49-F238E27FC236}">
                <a16:creationId xmlns:a16="http://schemas.microsoft.com/office/drawing/2014/main" id="{704F4B04-B003-4E16-8F77-295FD343DE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307F3606-8E23-4B99-A387-1A93655B6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2D628-0DBB-4F40-AD92-FE7BA0564B97}" type="slidenum">
              <a:rPr lang="es-CO" smtClean="0"/>
              <a:t>‹Nº›</a:t>
            </a:fld>
            <a:endParaRPr lang="es-CO"/>
          </a:p>
        </p:txBody>
      </p:sp>
    </p:spTree>
    <p:extLst>
      <p:ext uri="{BB962C8B-B14F-4D97-AF65-F5344CB8AC3E}">
        <p14:creationId xmlns:p14="http://schemas.microsoft.com/office/powerpoint/2010/main" val="314266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3309258" y="2426153"/>
            <a:ext cx="3701142" cy="1637847"/>
          </a:xfrm>
          <a:prstGeom prst="rect">
            <a:avLst/>
          </a:prstGeom>
        </p:spPr>
        <p:txBody>
          <a:bodyPr vert="horz" lIns="91440" tIns="45720" rIns="91440" bIns="45720" rtlCol="0" anchor="ctr">
            <a:normAutofit/>
          </a:bodyPr>
          <a:lstStyle/>
          <a:p>
            <a:r>
              <a:rPr lang="es-CO" noProof="0" dirty="0"/>
              <a:t>Título de la presentación</a:t>
            </a:r>
          </a:p>
        </p:txBody>
      </p:sp>
    </p:spTree>
    <p:extLst>
      <p:ext uri="{BB962C8B-B14F-4D97-AF65-F5344CB8AC3E}">
        <p14:creationId xmlns:p14="http://schemas.microsoft.com/office/powerpoint/2010/main" val="695786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lang="es-CO" sz="3200" kern="1200" baseline="0">
          <a:solidFill>
            <a:srgbClr val="92D050"/>
          </a:solidFill>
          <a:latin typeface="Trebuchet MS" panose="020B06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D62228E-BBFB-48D4-9733-02618F771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9D314F8-DA64-491C-8824-33C2C74EB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2EF5836-BC16-4412-ADFE-412835F36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CO"/>
              <a:t>23/10/2021</a:t>
            </a:r>
          </a:p>
        </p:txBody>
      </p:sp>
      <p:sp>
        <p:nvSpPr>
          <p:cNvPr id="5" name="Marcador de pie de página 4">
            <a:extLst>
              <a:ext uri="{FF2B5EF4-FFF2-40B4-BE49-F238E27FC236}">
                <a16:creationId xmlns:a16="http://schemas.microsoft.com/office/drawing/2014/main" id="{41E46C7B-ECCB-4AE1-89B4-111503A560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Modelo de Clasificación Para Fraude en Transacciones de Pago</a:t>
            </a:r>
            <a:endParaRPr lang="es-CO"/>
          </a:p>
        </p:txBody>
      </p:sp>
      <p:sp>
        <p:nvSpPr>
          <p:cNvPr id="6" name="Marcador de número de diapositiva 5">
            <a:extLst>
              <a:ext uri="{FF2B5EF4-FFF2-40B4-BE49-F238E27FC236}">
                <a16:creationId xmlns:a16="http://schemas.microsoft.com/office/drawing/2014/main" id="{76E53884-37BB-4812-B4C2-2EEBA9449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A8553C-46B8-4FFF-AD12-DF3C0BDFC229}" type="slidenum">
              <a:rPr lang="es-CO" smtClean="0"/>
              <a:t>‹Nº›</a:t>
            </a:fld>
            <a:endParaRPr lang="es-CO"/>
          </a:p>
        </p:txBody>
      </p:sp>
    </p:spTree>
    <p:extLst>
      <p:ext uri="{BB962C8B-B14F-4D97-AF65-F5344CB8AC3E}">
        <p14:creationId xmlns:p14="http://schemas.microsoft.com/office/powerpoint/2010/main" val="9485994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större - a multipurpose PowerPoint template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8DBF4-37B7-4C4F-9728-A1C100B177EE}" type="slidenum">
              <a:rPr lang="en-US" smtClean="0"/>
              <a:t>‹Nº›</a:t>
            </a:fld>
            <a:endParaRPr lang="en-US"/>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113051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 id="2147483735" r:id="rId51"/>
    <p:sldLayoutId id="2147483736" r:id="rId52"/>
    <p:sldLayoutId id="2147483737" r:id="rId53"/>
    <p:sldLayoutId id="2147483738" r:id="rId54"/>
    <p:sldLayoutId id="2147483739" r:id="rId55"/>
    <p:sldLayoutId id="2147483740" r:id="rId56"/>
    <p:sldLayoutId id="2147483741" r:id="rId57"/>
    <p:sldLayoutId id="2147483742" r:id="rId58"/>
    <p:sldLayoutId id="2147483743" r:id="rId59"/>
    <p:sldLayoutId id="2147483744" r:id="rId60"/>
    <p:sldLayoutId id="2147483745" r:id="rId61"/>
    <p:sldLayoutId id="2147483746" r:id="rId62"/>
    <p:sldLayoutId id="2147483747" r:id="rId63"/>
    <p:sldLayoutId id="2147483748" r:id="rId64"/>
    <p:sldLayoutId id="2147483749" r:id="rId65"/>
    <p:sldLayoutId id="2147483750" r:id="rId66"/>
    <p:sldLayoutId id="2147483751" r:id="rId67"/>
    <p:sldLayoutId id="2147483752" r:id="rId68"/>
    <p:sldLayoutId id="2147483753" r:id="rId69"/>
    <p:sldLayoutId id="2147483754" r:id="rId70"/>
    <p:sldLayoutId id="2147483755" r:id="rId71"/>
    <p:sldLayoutId id="2147483756" r:id="rId72"/>
    <p:sldLayoutId id="2147483757" r:id="rId73"/>
    <p:sldLayoutId id="2147483758" r:id="rId74"/>
    <p:sldLayoutId id="2147483759" r:id="rId75"/>
    <p:sldLayoutId id="2147483760" r:id="rId76"/>
    <p:sldLayoutId id="2147483761" r:id="rId77"/>
    <p:sldLayoutId id="2147483762" r:id="rId78"/>
    <p:sldLayoutId id="2147483763" r:id="rId79"/>
    <p:sldLayoutId id="2147483764" r:id="rId80"/>
    <p:sldLayoutId id="2147483765" r:id="rId81"/>
    <p:sldLayoutId id="2147483766" r:id="rId82"/>
    <p:sldLayoutId id="2147483767" r:id="rId83"/>
    <p:sldLayoutId id="2147483768" r:id="rId84"/>
    <p:sldLayoutId id="2147483769" r:id="rId85"/>
    <p:sldLayoutId id="2147483770" r:id="rId86"/>
    <p:sldLayoutId id="2147483771" r:id="rId87"/>
    <p:sldLayoutId id="2147483772" r:id="rId8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2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hyperlink" Target="https://machinelearningmastery.com/imbalanced-classification-with-the-fraudulent-credit-card-transactions-dataset/" TargetMode="External"/><Relationship Id="rId4" Type="http://schemas.openxmlformats.org/officeDocument/2006/relationships/hyperlink" Target="https://themis.tidymodels.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1" name="Rectángulo 10"/>
          <p:cNvSpPr/>
          <p:nvPr/>
        </p:nvSpPr>
        <p:spPr>
          <a:xfrm rot="10800000">
            <a:off x="1904104" y="-38858"/>
            <a:ext cx="10287896" cy="6892687"/>
          </a:xfrm>
          <a:prstGeom prst="rect">
            <a:avLst/>
          </a:prstGeom>
          <a:gradFill flip="none" rotWithShape="1">
            <a:gsLst>
              <a:gs pos="0">
                <a:schemeClr val="bg2">
                  <a:lumMod val="10000"/>
                </a:schemeClr>
              </a:gs>
              <a:gs pos="87000">
                <a:schemeClr val="bg2">
                  <a:lumMod val="10000"/>
                  <a:alpha val="0"/>
                </a:schemeClr>
              </a:gs>
              <a:gs pos="34000">
                <a:srgbClr val="2B2929">
                  <a:alpha val="75000"/>
                </a:srgbClr>
              </a:gs>
              <a:gs pos="63000">
                <a:schemeClr val="bg2">
                  <a:lumMod val="25000"/>
                  <a:alpha val="5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US" sz="1800" b="0"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12" name="Rectángulo 11"/>
          <p:cNvSpPr/>
          <p:nvPr/>
        </p:nvSpPr>
        <p:spPr>
          <a:xfrm>
            <a:off x="5442011" y="2325311"/>
            <a:ext cx="6669099" cy="3339376"/>
          </a:xfrm>
          <a:prstGeom prst="rect">
            <a:avLst/>
          </a:prstGeom>
        </p:spPr>
        <p:txBody>
          <a:bodyPr wrap="square">
            <a:spAutoFit/>
          </a:bodyPr>
          <a:lstStyle/>
          <a:p>
            <a:pPr algn="r">
              <a:lnSpc>
                <a:spcPts val="3500"/>
              </a:lnSpc>
              <a:defRPr/>
            </a:pPr>
            <a:r>
              <a:rPr lang="es-US" sz="4400" b="1" kern="0" dirty="0">
                <a:solidFill>
                  <a:prstClr val="white"/>
                </a:solidFill>
                <a:latin typeface="VAGRounded BT" panose="020F0702020204020204" pitchFamily="34" charset="0"/>
              </a:rPr>
              <a:t>Modelo de Clasificación</a:t>
            </a:r>
          </a:p>
          <a:p>
            <a:pPr algn="r">
              <a:lnSpc>
                <a:spcPts val="3500"/>
              </a:lnSpc>
              <a:defRPr/>
            </a:pPr>
            <a:r>
              <a:rPr lang="es-US" sz="4400" b="1" kern="0" dirty="0">
                <a:solidFill>
                  <a:prstClr val="white"/>
                </a:solidFill>
                <a:latin typeface="VAGRounded BT" panose="020F0702020204020204" pitchFamily="34" charset="0"/>
              </a:rPr>
              <a:t>Para Prevención del Fraude</a:t>
            </a:r>
          </a:p>
          <a:p>
            <a:pPr marL="0" marR="0" lvl="0" indent="0" algn="r" defTabSz="914400" rtl="0" eaLnBrk="1" fontAlgn="auto" latinLnBrk="0" hangingPunct="1">
              <a:lnSpc>
                <a:spcPts val="3500"/>
              </a:lnSpc>
              <a:spcBef>
                <a:spcPts val="0"/>
              </a:spcBef>
              <a:spcAft>
                <a:spcPts val="0"/>
              </a:spcAft>
              <a:buClrTx/>
              <a:buSzTx/>
              <a:buFontTx/>
              <a:buNone/>
              <a:tabLst/>
              <a:defRPr/>
            </a:pPr>
            <a:endParaRPr kumimoji="0" lang="es-US" sz="3200" b="1" i="0" u="none" strike="noStrike" kern="0" cap="none" spc="0" normalizeH="0" baseline="0" noProof="0" dirty="0">
              <a:ln>
                <a:noFill/>
              </a:ln>
              <a:solidFill>
                <a:prstClr val="white"/>
              </a:solidFill>
              <a:effectLst/>
              <a:uLnTx/>
              <a:uFillTx/>
              <a:latin typeface="VAGRounded BT" panose="020F0702020204020204" pitchFamily="34" charset="0"/>
              <a:ea typeface="+mn-ea"/>
              <a:cs typeface="+mn-cs"/>
            </a:endParaRPr>
          </a:p>
          <a:p>
            <a:pPr marL="0" marR="0" lvl="0" indent="0" algn="r" defTabSz="914400" rtl="0" eaLnBrk="1" fontAlgn="auto" latinLnBrk="0" hangingPunct="1">
              <a:lnSpc>
                <a:spcPts val="3500"/>
              </a:lnSpc>
              <a:spcBef>
                <a:spcPts val="0"/>
              </a:spcBef>
              <a:spcAft>
                <a:spcPts val="0"/>
              </a:spcAft>
              <a:buClrTx/>
              <a:buSzTx/>
              <a:buFontTx/>
              <a:buNone/>
              <a:tabLst/>
              <a:defRPr/>
            </a:pPr>
            <a:r>
              <a:rPr kumimoji="0" lang="es-US" sz="3600" b="1" i="0" u="none" strike="noStrike" kern="0" cap="none" spc="0" normalizeH="0" baseline="0" noProof="0" dirty="0">
                <a:ln>
                  <a:noFill/>
                </a:ln>
                <a:solidFill>
                  <a:srgbClr val="3FCDFF"/>
                </a:solidFill>
                <a:effectLst/>
                <a:uLnTx/>
                <a:uFillTx/>
                <a:latin typeface="VAGRounded BT" panose="020F0702020204020204" pitchFamily="34" charset="0"/>
                <a:ea typeface="+mn-ea"/>
                <a:cs typeface="+mn-cs"/>
              </a:rPr>
              <a:t>Juan Sebastián Arboleda</a:t>
            </a:r>
          </a:p>
          <a:p>
            <a:pPr marL="0" marR="0" lvl="0" indent="0" algn="r" defTabSz="914400" rtl="0" eaLnBrk="1" fontAlgn="auto" latinLnBrk="0" hangingPunct="1">
              <a:lnSpc>
                <a:spcPts val="3500"/>
              </a:lnSpc>
              <a:spcBef>
                <a:spcPts val="0"/>
              </a:spcBef>
              <a:spcAft>
                <a:spcPts val="0"/>
              </a:spcAft>
              <a:buClrTx/>
              <a:buSzTx/>
              <a:buFontTx/>
              <a:buNone/>
              <a:tabLst/>
              <a:defRPr/>
            </a:pPr>
            <a:br>
              <a:rPr kumimoji="0" lang="es-US" sz="1800" b="1" i="0" u="none" strike="noStrike" kern="0" cap="none" spc="0" normalizeH="0" baseline="0" noProof="0" dirty="0">
                <a:ln>
                  <a:noFill/>
                </a:ln>
                <a:solidFill>
                  <a:prstClr val="white"/>
                </a:solidFill>
                <a:effectLst/>
                <a:uLnTx/>
                <a:uFillTx/>
                <a:latin typeface="Trebuchet MS" panose="020B0603020202020204"/>
                <a:ea typeface="+mn-ea"/>
                <a:cs typeface="+mn-cs"/>
              </a:rPr>
            </a:br>
            <a:endParaRPr kumimoji="0" lang="es-US" sz="1800" b="1" i="0" u="none" strike="noStrike" kern="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US" sz="1800" b="0" i="0" u="none" strike="noStrike" kern="0" cap="none" spc="0" normalizeH="0" baseline="0" noProof="0" dirty="0">
                <a:ln>
                  <a:noFill/>
                </a:ln>
                <a:solidFill>
                  <a:prstClr val="white"/>
                </a:solidFill>
                <a:effectLst/>
                <a:uLnTx/>
                <a:uFillTx/>
                <a:latin typeface="TheSansSemiBold-Italic" pitchFamily="2" charset="0"/>
                <a:ea typeface="+mn-ea"/>
                <a:cs typeface="+mn-cs"/>
              </a:rPr>
            </a:br>
            <a:endParaRPr kumimoji="0" lang="es-US" sz="1800" b="0" i="0" u="none" strike="noStrike" kern="0" cap="none" spc="0" normalizeH="0" baseline="0" noProof="0" dirty="0">
              <a:ln>
                <a:noFill/>
              </a:ln>
              <a:solidFill>
                <a:prstClr val="white"/>
              </a:solidFill>
              <a:effectLst/>
              <a:uLnTx/>
              <a:uFillTx/>
              <a:latin typeface="TheSansSemiBold-Italic" pitchFamily="2" charset="0"/>
              <a:ea typeface="+mn-ea"/>
              <a:cs typeface="+mn-cs"/>
            </a:endParaRPr>
          </a:p>
        </p:txBody>
      </p:sp>
      <p:cxnSp>
        <p:nvCxnSpPr>
          <p:cNvPr id="13" name="Conector recto 12"/>
          <p:cNvCxnSpPr>
            <a:cxnSpLocks/>
          </p:cNvCxnSpPr>
          <p:nvPr/>
        </p:nvCxnSpPr>
        <p:spPr>
          <a:xfrm>
            <a:off x="5788241" y="3429000"/>
            <a:ext cx="63228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Imagen 7" descr="Logotipo&#10;&#10;Descripción generada automáticamente">
            <a:extLst>
              <a:ext uri="{FF2B5EF4-FFF2-40B4-BE49-F238E27FC236}">
                <a16:creationId xmlns:a16="http://schemas.microsoft.com/office/drawing/2014/main" id="{DBEB256E-D41C-43FD-82A3-6D9EF5C23A2D}"/>
              </a:ext>
            </a:extLst>
          </p:cNvPr>
          <p:cNvPicPr>
            <a:picLocks noChangeAspect="1"/>
          </p:cNvPicPr>
          <p:nvPr/>
        </p:nvPicPr>
        <p:blipFill rotWithShape="1">
          <a:blip r:embed="rId3">
            <a:extLst>
              <a:ext uri="{28A0092B-C50C-407E-A947-70E740481C1C}">
                <a14:useLocalDpi xmlns:a14="http://schemas.microsoft.com/office/drawing/2010/main" val="0"/>
              </a:ext>
            </a:extLst>
          </a:blip>
          <a:srcRect l="15770" t="5813" r="13801" b="49750"/>
          <a:stretch/>
        </p:blipFill>
        <p:spPr>
          <a:xfrm>
            <a:off x="6096000" y="3429000"/>
            <a:ext cx="1143726" cy="923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7938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16" name="Rectangle 15"/>
          <p:cNvSpPr/>
          <p:nvPr/>
        </p:nvSpPr>
        <p:spPr>
          <a:xfrm>
            <a:off x="0" y="0"/>
            <a:ext cx="12192000" cy="6858000"/>
          </a:xfrm>
          <a:prstGeom prst="rect">
            <a:avLst/>
          </a:prstGeom>
          <a:solidFill>
            <a:schemeClr val="accent2">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itle 27"/>
          <p:cNvSpPr>
            <a:spLocks noGrp="1"/>
          </p:cNvSpPr>
          <p:nvPr>
            <p:ph type="title"/>
          </p:nvPr>
        </p:nvSpPr>
        <p:spPr>
          <a:solidFill>
            <a:schemeClr val="bg1">
              <a:alpha val="60000"/>
            </a:schemeClr>
          </a:solidFill>
        </p:spPr>
        <p:txBody>
          <a:bodyPr vert="horz" lIns="274320" tIns="91440" rIns="274320" bIns="182880" rtlCol="0" anchor="ctr">
            <a:normAutofit/>
          </a:bodyPr>
          <a:lstStyle/>
          <a:p>
            <a:r>
              <a:rPr lang="en-US" dirty="0"/>
              <a:t>Gracias!!</a:t>
            </a:r>
          </a:p>
        </p:txBody>
      </p:sp>
      <p:grpSp>
        <p:nvGrpSpPr>
          <p:cNvPr id="10" name="Group 9"/>
          <p:cNvGrpSpPr/>
          <p:nvPr/>
        </p:nvGrpSpPr>
        <p:grpSpPr>
          <a:xfrm>
            <a:off x="7213600" y="6264910"/>
            <a:ext cx="4572000" cy="91440"/>
            <a:chOff x="0" y="4480421"/>
            <a:chExt cx="12192000" cy="91440"/>
          </a:xfrm>
        </p:grpSpPr>
        <p:sp>
          <p:nvSpPr>
            <p:cNvPr id="11" name="Rectangle 10"/>
            <p:cNvSpPr/>
            <p:nvPr userDrawn="1"/>
          </p:nvSpPr>
          <p:spPr>
            <a:xfrm>
              <a:off x="0" y="4480421"/>
              <a:ext cx="243230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userDrawn="1"/>
          </p:nvSpPr>
          <p:spPr>
            <a:xfrm>
              <a:off x="2439924" y="4480421"/>
              <a:ext cx="243230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userDrawn="1"/>
          </p:nvSpPr>
          <p:spPr>
            <a:xfrm>
              <a:off x="4879848" y="4480421"/>
              <a:ext cx="243230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userDrawn="1"/>
          </p:nvSpPr>
          <p:spPr>
            <a:xfrm>
              <a:off x="7319772" y="4480421"/>
              <a:ext cx="243230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 name="Imagen 16" descr="Logotipo&#10;&#10;Descripción generada automáticamente">
            <a:extLst>
              <a:ext uri="{FF2B5EF4-FFF2-40B4-BE49-F238E27FC236}">
                <a16:creationId xmlns:a16="http://schemas.microsoft.com/office/drawing/2014/main" id="{65FCC7A7-317C-437A-98A0-386404007D5D}"/>
              </a:ext>
            </a:extLst>
          </p:cNvPr>
          <p:cNvPicPr>
            <a:picLocks noChangeAspect="1"/>
          </p:cNvPicPr>
          <p:nvPr/>
        </p:nvPicPr>
        <p:blipFill rotWithShape="1">
          <a:blip r:embed="rId4">
            <a:extLst>
              <a:ext uri="{28A0092B-C50C-407E-A947-70E740481C1C}">
                <a14:useLocalDpi xmlns:a14="http://schemas.microsoft.com/office/drawing/2010/main" val="0"/>
              </a:ext>
            </a:extLst>
          </a:blip>
          <a:srcRect l="15770" t="5813" r="13801" b="49750"/>
          <a:stretch/>
        </p:blipFill>
        <p:spPr>
          <a:xfrm>
            <a:off x="8927737" y="4361155"/>
            <a:ext cx="1143726" cy="923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147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a:extLst>
              <a:ext uri="{FF2B5EF4-FFF2-40B4-BE49-F238E27FC236}">
                <a16:creationId xmlns:a16="http://schemas.microsoft.com/office/drawing/2014/main" id="{7FB9A27D-2C67-4B53-97F0-45CD232BDA3D}"/>
              </a:ext>
            </a:extLst>
          </p:cNvPr>
          <p:cNvSpPr/>
          <p:nvPr/>
        </p:nvSpPr>
        <p:spPr>
          <a:xfrm>
            <a:off x="396" y="2598099"/>
            <a:ext cx="12191207" cy="3851523"/>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reeform 53">
            <a:extLst>
              <a:ext uri="{FF2B5EF4-FFF2-40B4-BE49-F238E27FC236}">
                <a16:creationId xmlns:a16="http://schemas.microsoft.com/office/drawing/2014/main" id="{4D00813B-09A9-4346-B210-A1E01E958684}"/>
              </a:ext>
            </a:extLst>
          </p:cNvPr>
          <p:cNvSpPr>
            <a:spLocks noChangeArrowheads="1"/>
          </p:cNvSpPr>
          <p:nvPr/>
        </p:nvSpPr>
        <p:spPr bwMode="auto">
          <a:xfrm>
            <a:off x="55505" y="2123633"/>
            <a:ext cx="1692806" cy="2986868"/>
          </a:xfrm>
          <a:custGeom>
            <a:avLst/>
            <a:gdLst>
              <a:gd name="T0" fmla="*/ 965 w 1930"/>
              <a:gd name="T1" fmla="*/ 0 h 2601"/>
              <a:gd name="T2" fmla="*/ 0 w 1930"/>
              <a:gd name="T3" fmla="*/ 0 h 2601"/>
              <a:gd name="T4" fmla="*/ 0 w 1930"/>
              <a:gd name="T5" fmla="*/ 2106 h 2601"/>
              <a:gd name="T6" fmla="*/ 965 w 1930"/>
              <a:gd name="T7" fmla="*/ 2600 h 2601"/>
              <a:gd name="T8" fmla="*/ 1929 w 1930"/>
              <a:gd name="T9" fmla="*/ 2106 h 2601"/>
              <a:gd name="T10" fmla="*/ 1929 w 1930"/>
              <a:gd name="T11" fmla="*/ 0 h 2601"/>
              <a:gd name="T12" fmla="*/ 965 w 1930"/>
              <a:gd name="T13" fmla="*/ 0 h 2601"/>
            </a:gdLst>
            <a:ahLst/>
            <a:cxnLst>
              <a:cxn ang="0">
                <a:pos x="T0" y="T1"/>
              </a:cxn>
              <a:cxn ang="0">
                <a:pos x="T2" y="T3"/>
              </a:cxn>
              <a:cxn ang="0">
                <a:pos x="T4" y="T5"/>
              </a:cxn>
              <a:cxn ang="0">
                <a:pos x="T6" y="T7"/>
              </a:cxn>
              <a:cxn ang="0">
                <a:pos x="T8" y="T9"/>
              </a:cxn>
              <a:cxn ang="0">
                <a:pos x="T10" y="T11"/>
              </a:cxn>
              <a:cxn ang="0">
                <a:pos x="T12" y="T13"/>
              </a:cxn>
            </a:cxnLst>
            <a:rect l="0" t="0" r="r" b="b"/>
            <a:pathLst>
              <a:path w="1930" h="2601">
                <a:moveTo>
                  <a:pt x="965" y="0"/>
                </a:moveTo>
                <a:lnTo>
                  <a:pt x="0" y="0"/>
                </a:lnTo>
                <a:lnTo>
                  <a:pt x="0" y="2106"/>
                </a:lnTo>
                <a:lnTo>
                  <a:pt x="965" y="2600"/>
                </a:lnTo>
                <a:lnTo>
                  <a:pt x="1929" y="2106"/>
                </a:lnTo>
                <a:lnTo>
                  <a:pt x="1929" y="0"/>
                </a:lnTo>
                <a:lnTo>
                  <a:pt x="965" y="0"/>
                </a:lnTo>
              </a:path>
            </a:pathLst>
          </a:custGeom>
          <a:solidFill>
            <a:srgbClr val="009EE3"/>
          </a:solidFill>
          <a:ln>
            <a:noFill/>
          </a:ln>
          <a:effectLst>
            <a:outerShdw blurRad="50800" dist="38100" algn="l" rotWithShape="0">
              <a:prstClr val="black">
                <a:alpha val="40000"/>
              </a:prstClr>
            </a:outerShdw>
          </a:effectLst>
        </p:spPr>
        <p:txBody>
          <a:bodyPr wrap="none" anchor="ctr"/>
          <a:lstStyle/>
          <a:p>
            <a:pPr defTabSz="914354"/>
            <a:endParaRPr lang="en-US" sz="900" kern="0" dirty="0">
              <a:solidFill>
                <a:srgbClr val="95A5A6"/>
              </a:solidFill>
              <a:latin typeface="Calibri" panose="020F0502020204030204"/>
            </a:endParaRPr>
          </a:p>
        </p:txBody>
      </p:sp>
      <p:sp>
        <p:nvSpPr>
          <p:cNvPr id="30" name="Freeform 54">
            <a:extLst>
              <a:ext uri="{FF2B5EF4-FFF2-40B4-BE49-F238E27FC236}">
                <a16:creationId xmlns:a16="http://schemas.microsoft.com/office/drawing/2014/main" id="{BDF36F26-5EF0-44AF-9031-030E57FAF899}"/>
              </a:ext>
            </a:extLst>
          </p:cNvPr>
          <p:cNvSpPr>
            <a:spLocks noChangeArrowheads="1"/>
          </p:cNvSpPr>
          <p:nvPr/>
        </p:nvSpPr>
        <p:spPr bwMode="auto">
          <a:xfrm>
            <a:off x="1738182" y="2123633"/>
            <a:ext cx="379688" cy="475874"/>
          </a:xfrm>
          <a:custGeom>
            <a:avLst/>
            <a:gdLst>
              <a:gd name="T0" fmla="*/ 330 w 331"/>
              <a:gd name="T1" fmla="*/ 412 h 413"/>
              <a:gd name="T2" fmla="*/ 0 w 331"/>
              <a:gd name="T3" fmla="*/ 412 h 413"/>
              <a:gd name="T4" fmla="*/ 0 w 331"/>
              <a:gd name="T5" fmla="*/ 0 h 413"/>
              <a:gd name="T6" fmla="*/ 330 w 331"/>
              <a:gd name="T7" fmla="*/ 412 h 413"/>
            </a:gdLst>
            <a:ahLst/>
            <a:cxnLst>
              <a:cxn ang="0">
                <a:pos x="T0" y="T1"/>
              </a:cxn>
              <a:cxn ang="0">
                <a:pos x="T2" y="T3"/>
              </a:cxn>
              <a:cxn ang="0">
                <a:pos x="T4" y="T5"/>
              </a:cxn>
              <a:cxn ang="0">
                <a:pos x="T6" y="T7"/>
              </a:cxn>
            </a:cxnLst>
            <a:rect l="0" t="0" r="r" b="b"/>
            <a:pathLst>
              <a:path w="331" h="413">
                <a:moveTo>
                  <a:pt x="330" y="412"/>
                </a:moveTo>
                <a:lnTo>
                  <a:pt x="0" y="412"/>
                </a:lnTo>
                <a:lnTo>
                  <a:pt x="0" y="0"/>
                </a:lnTo>
                <a:lnTo>
                  <a:pt x="330" y="412"/>
                </a:lnTo>
              </a:path>
            </a:pathLst>
          </a:custGeom>
          <a:solidFill>
            <a:srgbClr val="2980B9">
              <a:lumMod val="50000"/>
            </a:srgbClr>
          </a:solidFill>
          <a:ln>
            <a:noFill/>
          </a:ln>
          <a:effectLst/>
        </p:spPr>
        <p:txBody>
          <a:bodyPr wrap="none" anchor="ctr"/>
          <a:lstStyle/>
          <a:p>
            <a:pPr defTabSz="914354"/>
            <a:endParaRPr lang="en-US" sz="900" kern="0" dirty="0">
              <a:solidFill>
                <a:srgbClr val="95A5A6"/>
              </a:solidFill>
              <a:latin typeface="Calibri" panose="020F0502020204030204"/>
            </a:endParaRPr>
          </a:p>
        </p:txBody>
      </p:sp>
      <p:sp>
        <p:nvSpPr>
          <p:cNvPr id="37" name="TextBox 11">
            <a:extLst>
              <a:ext uri="{FF2B5EF4-FFF2-40B4-BE49-F238E27FC236}">
                <a16:creationId xmlns:a16="http://schemas.microsoft.com/office/drawing/2014/main" id="{1249BA97-8F9D-457C-86E2-DF61AB4625B2}"/>
              </a:ext>
            </a:extLst>
          </p:cNvPr>
          <p:cNvSpPr txBox="1"/>
          <p:nvPr/>
        </p:nvSpPr>
        <p:spPr bwMode="auto">
          <a:xfrm>
            <a:off x="328942" y="2352145"/>
            <a:ext cx="1153050" cy="615553"/>
          </a:xfrm>
          <a:prstGeom prst="rect">
            <a:avLst/>
          </a:prstGeom>
          <a:noFill/>
        </p:spPr>
        <p:txBody>
          <a:bodyPr wrap="square" lIns="0" tIns="0" rIns="0" bIns="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linea-basic-10" charset="0"/>
                <a:cs typeface="linea-basic-10" charset="0"/>
              </a:rPr>
              <a:t>01</a:t>
            </a:r>
            <a:endParaRPr kumimoji="0" lang="en-US" sz="4000" b="1" i="0" u="none" strike="noStrike" kern="1200" cap="none" spc="0" normalizeH="0" baseline="0" noProof="0" dirty="0">
              <a:ln>
                <a:noFill/>
              </a:ln>
              <a:solidFill>
                <a:prstClr val="white"/>
              </a:solidFill>
              <a:effectLst/>
              <a:uLnTx/>
              <a:uFillTx/>
              <a:latin typeface="Calibri" panose="020F0502020204030204"/>
              <a:ea typeface="EverSlide Office" charset="0"/>
              <a:cs typeface="EverSlide Office" charset="0"/>
            </a:endParaRPr>
          </a:p>
        </p:txBody>
      </p:sp>
      <p:sp>
        <p:nvSpPr>
          <p:cNvPr id="38" name="TextBox 12">
            <a:extLst>
              <a:ext uri="{FF2B5EF4-FFF2-40B4-BE49-F238E27FC236}">
                <a16:creationId xmlns:a16="http://schemas.microsoft.com/office/drawing/2014/main" id="{8E8B5448-3295-476B-8229-D9626708ABD0}"/>
              </a:ext>
            </a:extLst>
          </p:cNvPr>
          <p:cNvSpPr txBox="1"/>
          <p:nvPr/>
        </p:nvSpPr>
        <p:spPr>
          <a:xfrm flipH="1">
            <a:off x="55504" y="2967698"/>
            <a:ext cx="1682676" cy="92333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HIPÓTESIS </a:t>
            </a:r>
          </a:p>
        </p:txBody>
      </p:sp>
      <p:sp>
        <p:nvSpPr>
          <p:cNvPr id="55" name="Title 122">
            <a:extLst>
              <a:ext uri="{FF2B5EF4-FFF2-40B4-BE49-F238E27FC236}">
                <a16:creationId xmlns:a16="http://schemas.microsoft.com/office/drawing/2014/main" id="{E52FEE18-6F93-4771-A3F2-02678245C72C}"/>
              </a:ext>
            </a:extLst>
          </p:cNvPr>
          <p:cNvSpPr txBox="1">
            <a:spLocks/>
          </p:cNvSpPr>
          <p:nvPr/>
        </p:nvSpPr>
        <p:spPr>
          <a:xfrm>
            <a:off x="23874" y="-208162"/>
            <a:ext cx="11330993" cy="1452222"/>
          </a:xfrm>
          <a:prstGeom prst="rect">
            <a:avLst/>
          </a:prstGeom>
        </p:spPr>
        <p:txBody>
          <a:bodyPr vert="horz" lIns="91440" tIns="45720" rIns="91440" bIns="45720" rtlCol="0" anchor="ctr">
            <a:normAutofit/>
          </a:bodyPr>
          <a:lstStyle>
            <a:lvl1pPr algn="r" defTabSz="914354" rtl="0" eaLnBrk="1" latinLnBrk="0" hangingPunct="1">
              <a:spcBef>
                <a:spcPct val="0"/>
              </a:spcBef>
              <a:buNone/>
              <a:defRPr sz="32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4000" b="1" i="0" u="none" strike="noStrike" kern="1200" cap="small" spc="0" normalizeH="0" baseline="0" noProof="0" dirty="0">
                <a:ln>
                  <a:noFill/>
                </a:ln>
                <a:solidFill>
                  <a:srgbClr val="2F3A46"/>
                </a:solidFill>
                <a:effectLst/>
                <a:uLnTx/>
                <a:uFillTx/>
                <a:latin typeface="Open Sans" panose="020B0606030504020204" pitchFamily="34" charset="0"/>
                <a:ea typeface="Open Sans" panose="020B0606030504020204" pitchFamily="34" charset="0"/>
                <a:cs typeface="Open Sans" panose="020B0606030504020204" pitchFamily="34" charset="0"/>
              </a:rPr>
              <a:t>CONTENIDO</a:t>
            </a:r>
          </a:p>
        </p:txBody>
      </p:sp>
      <p:pic>
        <p:nvPicPr>
          <p:cNvPr id="3" name="Gráfico 2" descr="Dirigir dos pines por un camino con relleno sólido">
            <a:extLst>
              <a:ext uri="{FF2B5EF4-FFF2-40B4-BE49-F238E27FC236}">
                <a16:creationId xmlns:a16="http://schemas.microsoft.com/office/drawing/2014/main" id="{AC8A6FC7-94E6-4CB0-A8D0-02EE8E19C3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8796" y="1298109"/>
            <a:ext cx="673342" cy="673342"/>
          </a:xfrm>
          <a:prstGeom prst="rect">
            <a:avLst/>
          </a:prstGeom>
        </p:spPr>
      </p:pic>
      <p:sp>
        <p:nvSpPr>
          <p:cNvPr id="27" name="Freeform 53">
            <a:extLst>
              <a:ext uri="{FF2B5EF4-FFF2-40B4-BE49-F238E27FC236}">
                <a16:creationId xmlns:a16="http://schemas.microsoft.com/office/drawing/2014/main" id="{FF1EB4E5-0F82-4E71-9A11-E070EB880D14}"/>
              </a:ext>
            </a:extLst>
          </p:cNvPr>
          <p:cNvSpPr>
            <a:spLocks noChangeArrowheads="1"/>
          </p:cNvSpPr>
          <p:nvPr/>
        </p:nvSpPr>
        <p:spPr bwMode="auto">
          <a:xfrm>
            <a:off x="2556698" y="2123633"/>
            <a:ext cx="1692806" cy="2986868"/>
          </a:xfrm>
          <a:custGeom>
            <a:avLst/>
            <a:gdLst>
              <a:gd name="T0" fmla="*/ 965 w 1930"/>
              <a:gd name="T1" fmla="*/ 0 h 2601"/>
              <a:gd name="T2" fmla="*/ 0 w 1930"/>
              <a:gd name="T3" fmla="*/ 0 h 2601"/>
              <a:gd name="T4" fmla="*/ 0 w 1930"/>
              <a:gd name="T5" fmla="*/ 2106 h 2601"/>
              <a:gd name="T6" fmla="*/ 965 w 1930"/>
              <a:gd name="T7" fmla="*/ 2600 h 2601"/>
              <a:gd name="T8" fmla="*/ 1929 w 1930"/>
              <a:gd name="T9" fmla="*/ 2106 h 2601"/>
              <a:gd name="T10" fmla="*/ 1929 w 1930"/>
              <a:gd name="T11" fmla="*/ 0 h 2601"/>
              <a:gd name="T12" fmla="*/ 965 w 1930"/>
              <a:gd name="T13" fmla="*/ 0 h 2601"/>
            </a:gdLst>
            <a:ahLst/>
            <a:cxnLst>
              <a:cxn ang="0">
                <a:pos x="T0" y="T1"/>
              </a:cxn>
              <a:cxn ang="0">
                <a:pos x="T2" y="T3"/>
              </a:cxn>
              <a:cxn ang="0">
                <a:pos x="T4" y="T5"/>
              </a:cxn>
              <a:cxn ang="0">
                <a:pos x="T6" y="T7"/>
              </a:cxn>
              <a:cxn ang="0">
                <a:pos x="T8" y="T9"/>
              </a:cxn>
              <a:cxn ang="0">
                <a:pos x="T10" y="T11"/>
              </a:cxn>
              <a:cxn ang="0">
                <a:pos x="T12" y="T13"/>
              </a:cxn>
            </a:cxnLst>
            <a:rect l="0" t="0" r="r" b="b"/>
            <a:pathLst>
              <a:path w="1930" h="2601">
                <a:moveTo>
                  <a:pt x="965" y="0"/>
                </a:moveTo>
                <a:lnTo>
                  <a:pt x="0" y="0"/>
                </a:lnTo>
                <a:lnTo>
                  <a:pt x="0" y="2106"/>
                </a:lnTo>
                <a:lnTo>
                  <a:pt x="965" y="2600"/>
                </a:lnTo>
                <a:lnTo>
                  <a:pt x="1929" y="2106"/>
                </a:lnTo>
                <a:lnTo>
                  <a:pt x="1929" y="0"/>
                </a:lnTo>
                <a:lnTo>
                  <a:pt x="965" y="0"/>
                </a:lnTo>
              </a:path>
            </a:pathLst>
          </a:custGeom>
          <a:solidFill>
            <a:srgbClr val="009EE3"/>
          </a:solidFill>
          <a:ln>
            <a:noFill/>
          </a:ln>
          <a:effectLst>
            <a:outerShdw blurRad="50800" dist="38100" algn="l" rotWithShape="0">
              <a:prstClr val="black">
                <a:alpha val="40000"/>
              </a:prstClr>
            </a:outerShdw>
          </a:effectLst>
        </p:spPr>
        <p:txBody>
          <a:bodyPr wrap="none" anchor="ctr"/>
          <a:lstStyle/>
          <a:p>
            <a:pPr defTabSz="914354"/>
            <a:endParaRPr lang="en-US" sz="900" kern="0" dirty="0">
              <a:solidFill>
                <a:srgbClr val="95A5A6"/>
              </a:solidFill>
              <a:latin typeface="Calibri" panose="020F0502020204030204"/>
            </a:endParaRPr>
          </a:p>
        </p:txBody>
      </p:sp>
      <p:sp>
        <p:nvSpPr>
          <p:cNvPr id="45" name="Freeform 54">
            <a:extLst>
              <a:ext uri="{FF2B5EF4-FFF2-40B4-BE49-F238E27FC236}">
                <a16:creationId xmlns:a16="http://schemas.microsoft.com/office/drawing/2014/main" id="{94A3D07F-062B-4E79-8724-38905C777472}"/>
              </a:ext>
            </a:extLst>
          </p:cNvPr>
          <p:cNvSpPr>
            <a:spLocks noChangeArrowheads="1"/>
          </p:cNvSpPr>
          <p:nvPr/>
        </p:nvSpPr>
        <p:spPr bwMode="auto">
          <a:xfrm>
            <a:off x="4239375" y="2123633"/>
            <a:ext cx="379688" cy="475874"/>
          </a:xfrm>
          <a:custGeom>
            <a:avLst/>
            <a:gdLst>
              <a:gd name="T0" fmla="*/ 330 w 331"/>
              <a:gd name="T1" fmla="*/ 412 h 413"/>
              <a:gd name="T2" fmla="*/ 0 w 331"/>
              <a:gd name="T3" fmla="*/ 412 h 413"/>
              <a:gd name="T4" fmla="*/ 0 w 331"/>
              <a:gd name="T5" fmla="*/ 0 h 413"/>
              <a:gd name="T6" fmla="*/ 330 w 331"/>
              <a:gd name="T7" fmla="*/ 412 h 413"/>
            </a:gdLst>
            <a:ahLst/>
            <a:cxnLst>
              <a:cxn ang="0">
                <a:pos x="T0" y="T1"/>
              </a:cxn>
              <a:cxn ang="0">
                <a:pos x="T2" y="T3"/>
              </a:cxn>
              <a:cxn ang="0">
                <a:pos x="T4" y="T5"/>
              </a:cxn>
              <a:cxn ang="0">
                <a:pos x="T6" y="T7"/>
              </a:cxn>
            </a:cxnLst>
            <a:rect l="0" t="0" r="r" b="b"/>
            <a:pathLst>
              <a:path w="331" h="413">
                <a:moveTo>
                  <a:pt x="330" y="412"/>
                </a:moveTo>
                <a:lnTo>
                  <a:pt x="0" y="412"/>
                </a:lnTo>
                <a:lnTo>
                  <a:pt x="0" y="0"/>
                </a:lnTo>
                <a:lnTo>
                  <a:pt x="330" y="412"/>
                </a:lnTo>
              </a:path>
            </a:pathLst>
          </a:custGeom>
          <a:solidFill>
            <a:srgbClr val="2980B9">
              <a:lumMod val="50000"/>
            </a:srgbClr>
          </a:solidFill>
          <a:ln>
            <a:noFill/>
          </a:ln>
          <a:effectLst/>
        </p:spPr>
        <p:txBody>
          <a:bodyPr wrap="none" anchor="ctr"/>
          <a:lstStyle/>
          <a:p>
            <a:pPr defTabSz="914354"/>
            <a:endParaRPr lang="en-US" sz="900" kern="0" dirty="0">
              <a:solidFill>
                <a:srgbClr val="95A5A6"/>
              </a:solidFill>
              <a:latin typeface="Calibri" panose="020F0502020204030204"/>
            </a:endParaRPr>
          </a:p>
        </p:txBody>
      </p:sp>
      <p:sp>
        <p:nvSpPr>
          <p:cNvPr id="46" name="TextBox 11">
            <a:extLst>
              <a:ext uri="{FF2B5EF4-FFF2-40B4-BE49-F238E27FC236}">
                <a16:creationId xmlns:a16="http://schemas.microsoft.com/office/drawing/2014/main" id="{3877E958-74CF-4840-B105-FEF5E2776709}"/>
              </a:ext>
            </a:extLst>
          </p:cNvPr>
          <p:cNvSpPr txBox="1"/>
          <p:nvPr/>
        </p:nvSpPr>
        <p:spPr bwMode="auto">
          <a:xfrm>
            <a:off x="2830135" y="2352145"/>
            <a:ext cx="1153050" cy="615553"/>
          </a:xfrm>
          <a:prstGeom prst="rect">
            <a:avLst/>
          </a:prstGeom>
          <a:noFill/>
        </p:spPr>
        <p:txBody>
          <a:bodyPr wrap="square" lIns="0" tIns="0" rIns="0" bIns="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linea-basic-10" charset="0"/>
                <a:cs typeface="linea-basic-10" charset="0"/>
              </a:rPr>
              <a:t>02</a:t>
            </a:r>
            <a:endParaRPr kumimoji="0" lang="en-US" sz="4000" b="1" i="0" u="none" strike="noStrike" kern="1200" cap="none" spc="0" normalizeH="0" baseline="0" noProof="0" dirty="0">
              <a:ln>
                <a:noFill/>
              </a:ln>
              <a:solidFill>
                <a:prstClr val="white"/>
              </a:solidFill>
              <a:effectLst/>
              <a:uLnTx/>
              <a:uFillTx/>
              <a:latin typeface="Calibri" panose="020F0502020204030204"/>
              <a:ea typeface="EverSlide Office" charset="0"/>
              <a:cs typeface="EverSlide Office" charset="0"/>
            </a:endParaRPr>
          </a:p>
        </p:txBody>
      </p:sp>
      <p:sp>
        <p:nvSpPr>
          <p:cNvPr id="47" name="TextBox 12">
            <a:extLst>
              <a:ext uri="{FF2B5EF4-FFF2-40B4-BE49-F238E27FC236}">
                <a16:creationId xmlns:a16="http://schemas.microsoft.com/office/drawing/2014/main" id="{EE28A8F5-1903-4FDA-9BDD-5C93DC5FD1A3}"/>
              </a:ext>
            </a:extLst>
          </p:cNvPr>
          <p:cNvSpPr txBox="1"/>
          <p:nvPr/>
        </p:nvSpPr>
        <p:spPr>
          <a:xfrm flipH="1">
            <a:off x="2556697" y="2967698"/>
            <a:ext cx="1682676" cy="120032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ANÁLISIS</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 </a:t>
            </a:r>
          </a:p>
        </p:txBody>
      </p:sp>
      <p:pic>
        <p:nvPicPr>
          <p:cNvPr id="48" name="Gráfico 47" descr="Investigación con relleno sólido">
            <a:extLst>
              <a:ext uri="{FF2B5EF4-FFF2-40B4-BE49-F238E27FC236}">
                <a16:creationId xmlns:a16="http://schemas.microsoft.com/office/drawing/2014/main" id="{C18E8914-8232-4EF8-BCD4-6D9361AD03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61905" y="1283377"/>
            <a:ext cx="673342" cy="673342"/>
          </a:xfrm>
          <a:prstGeom prst="rect">
            <a:avLst/>
          </a:prstGeom>
        </p:spPr>
      </p:pic>
      <p:sp>
        <p:nvSpPr>
          <p:cNvPr id="53" name="Freeform 53">
            <a:extLst>
              <a:ext uri="{FF2B5EF4-FFF2-40B4-BE49-F238E27FC236}">
                <a16:creationId xmlns:a16="http://schemas.microsoft.com/office/drawing/2014/main" id="{4CF95FDC-9ACB-4CC2-AD1F-57D7B2DD975D}"/>
              </a:ext>
            </a:extLst>
          </p:cNvPr>
          <p:cNvSpPr>
            <a:spLocks noChangeArrowheads="1"/>
          </p:cNvSpPr>
          <p:nvPr/>
        </p:nvSpPr>
        <p:spPr bwMode="auto">
          <a:xfrm>
            <a:off x="5063238" y="2123633"/>
            <a:ext cx="1692806" cy="2986868"/>
          </a:xfrm>
          <a:custGeom>
            <a:avLst/>
            <a:gdLst>
              <a:gd name="T0" fmla="*/ 965 w 1930"/>
              <a:gd name="T1" fmla="*/ 0 h 2601"/>
              <a:gd name="T2" fmla="*/ 0 w 1930"/>
              <a:gd name="T3" fmla="*/ 0 h 2601"/>
              <a:gd name="T4" fmla="*/ 0 w 1930"/>
              <a:gd name="T5" fmla="*/ 2106 h 2601"/>
              <a:gd name="T6" fmla="*/ 965 w 1930"/>
              <a:gd name="T7" fmla="*/ 2600 h 2601"/>
              <a:gd name="T8" fmla="*/ 1929 w 1930"/>
              <a:gd name="T9" fmla="*/ 2106 h 2601"/>
              <a:gd name="T10" fmla="*/ 1929 w 1930"/>
              <a:gd name="T11" fmla="*/ 0 h 2601"/>
              <a:gd name="T12" fmla="*/ 965 w 1930"/>
              <a:gd name="T13" fmla="*/ 0 h 2601"/>
            </a:gdLst>
            <a:ahLst/>
            <a:cxnLst>
              <a:cxn ang="0">
                <a:pos x="T0" y="T1"/>
              </a:cxn>
              <a:cxn ang="0">
                <a:pos x="T2" y="T3"/>
              </a:cxn>
              <a:cxn ang="0">
                <a:pos x="T4" y="T5"/>
              </a:cxn>
              <a:cxn ang="0">
                <a:pos x="T6" y="T7"/>
              </a:cxn>
              <a:cxn ang="0">
                <a:pos x="T8" y="T9"/>
              </a:cxn>
              <a:cxn ang="0">
                <a:pos x="T10" y="T11"/>
              </a:cxn>
              <a:cxn ang="0">
                <a:pos x="T12" y="T13"/>
              </a:cxn>
            </a:cxnLst>
            <a:rect l="0" t="0" r="r" b="b"/>
            <a:pathLst>
              <a:path w="1930" h="2601">
                <a:moveTo>
                  <a:pt x="965" y="0"/>
                </a:moveTo>
                <a:lnTo>
                  <a:pt x="0" y="0"/>
                </a:lnTo>
                <a:lnTo>
                  <a:pt x="0" y="2106"/>
                </a:lnTo>
                <a:lnTo>
                  <a:pt x="965" y="2600"/>
                </a:lnTo>
                <a:lnTo>
                  <a:pt x="1929" y="2106"/>
                </a:lnTo>
                <a:lnTo>
                  <a:pt x="1929" y="0"/>
                </a:lnTo>
                <a:lnTo>
                  <a:pt x="965" y="0"/>
                </a:lnTo>
              </a:path>
            </a:pathLst>
          </a:custGeom>
          <a:solidFill>
            <a:srgbClr val="009EE3"/>
          </a:solidFill>
          <a:ln>
            <a:noFill/>
          </a:ln>
          <a:effectLst>
            <a:outerShdw blurRad="50800" dist="38100" algn="l" rotWithShape="0">
              <a:prstClr val="black">
                <a:alpha val="40000"/>
              </a:prstClr>
            </a:outerShdw>
          </a:effectLst>
        </p:spPr>
        <p:txBody>
          <a:bodyPr wrap="none" anchor="ctr"/>
          <a:lstStyle/>
          <a:p>
            <a:pPr defTabSz="914354"/>
            <a:endParaRPr lang="en-US" sz="900" kern="0" dirty="0">
              <a:solidFill>
                <a:srgbClr val="95A5A6"/>
              </a:solidFill>
              <a:latin typeface="Calibri" panose="020F0502020204030204"/>
            </a:endParaRPr>
          </a:p>
        </p:txBody>
      </p:sp>
      <p:sp>
        <p:nvSpPr>
          <p:cNvPr id="54" name="Freeform 54">
            <a:extLst>
              <a:ext uri="{FF2B5EF4-FFF2-40B4-BE49-F238E27FC236}">
                <a16:creationId xmlns:a16="http://schemas.microsoft.com/office/drawing/2014/main" id="{9FFCFE68-E28F-4DFD-BACF-C3410D132CA5}"/>
              </a:ext>
            </a:extLst>
          </p:cNvPr>
          <p:cNvSpPr>
            <a:spLocks noChangeArrowheads="1"/>
          </p:cNvSpPr>
          <p:nvPr/>
        </p:nvSpPr>
        <p:spPr bwMode="auto">
          <a:xfrm>
            <a:off x="6745915" y="2123633"/>
            <a:ext cx="379688" cy="475874"/>
          </a:xfrm>
          <a:custGeom>
            <a:avLst/>
            <a:gdLst>
              <a:gd name="T0" fmla="*/ 330 w 331"/>
              <a:gd name="T1" fmla="*/ 412 h 413"/>
              <a:gd name="T2" fmla="*/ 0 w 331"/>
              <a:gd name="T3" fmla="*/ 412 h 413"/>
              <a:gd name="T4" fmla="*/ 0 w 331"/>
              <a:gd name="T5" fmla="*/ 0 h 413"/>
              <a:gd name="T6" fmla="*/ 330 w 331"/>
              <a:gd name="T7" fmla="*/ 412 h 413"/>
            </a:gdLst>
            <a:ahLst/>
            <a:cxnLst>
              <a:cxn ang="0">
                <a:pos x="T0" y="T1"/>
              </a:cxn>
              <a:cxn ang="0">
                <a:pos x="T2" y="T3"/>
              </a:cxn>
              <a:cxn ang="0">
                <a:pos x="T4" y="T5"/>
              </a:cxn>
              <a:cxn ang="0">
                <a:pos x="T6" y="T7"/>
              </a:cxn>
            </a:cxnLst>
            <a:rect l="0" t="0" r="r" b="b"/>
            <a:pathLst>
              <a:path w="331" h="413">
                <a:moveTo>
                  <a:pt x="330" y="412"/>
                </a:moveTo>
                <a:lnTo>
                  <a:pt x="0" y="412"/>
                </a:lnTo>
                <a:lnTo>
                  <a:pt x="0" y="0"/>
                </a:lnTo>
                <a:lnTo>
                  <a:pt x="330" y="412"/>
                </a:lnTo>
              </a:path>
            </a:pathLst>
          </a:custGeom>
          <a:solidFill>
            <a:srgbClr val="2980B9">
              <a:lumMod val="50000"/>
            </a:srgbClr>
          </a:solidFill>
          <a:ln>
            <a:noFill/>
          </a:ln>
          <a:effectLst/>
        </p:spPr>
        <p:txBody>
          <a:bodyPr wrap="none" anchor="ctr"/>
          <a:lstStyle/>
          <a:p>
            <a:pPr defTabSz="914354"/>
            <a:endParaRPr lang="en-US" sz="900" kern="0" dirty="0">
              <a:solidFill>
                <a:srgbClr val="95A5A6"/>
              </a:solidFill>
              <a:latin typeface="Calibri" panose="020F0502020204030204"/>
            </a:endParaRPr>
          </a:p>
        </p:txBody>
      </p:sp>
      <p:sp>
        <p:nvSpPr>
          <p:cNvPr id="56" name="TextBox 11">
            <a:extLst>
              <a:ext uri="{FF2B5EF4-FFF2-40B4-BE49-F238E27FC236}">
                <a16:creationId xmlns:a16="http://schemas.microsoft.com/office/drawing/2014/main" id="{72B7117F-5F42-4A47-9F14-96C52C7B444C}"/>
              </a:ext>
            </a:extLst>
          </p:cNvPr>
          <p:cNvSpPr txBox="1"/>
          <p:nvPr/>
        </p:nvSpPr>
        <p:spPr bwMode="auto">
          <a:xfrm>
            <a:off x="5336675" y="2352145"/>
            <a:ext cx="1153050" cy="615553"/>
          </a:xfrm>
          <a:prstGeom prst="rect">
            <a:avLst/>
          </a:prstGeom>
          <a:noFill/>
        </p:spPr>
        <p:txBody>
          <a:bodyPr wrap="square" lIns="0" tIns="0" rIns="0" bIns="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a:ea typeface="linea-basic-10" charset="0"/>
                <a:cs typeface="linea-basic-10" charset="0"/>
              </a:rPr>
              <a:t>03</a:t>
            </a:r>
            <a:endParaRPr kumimoji="0" lang="en-US" sz="4000" b="1" i="0" u="none" strike="noStrike" kern="1200" cap="none" spc="0" normalizeH="0" baseline="0" noProof="0" dirty="0">
              <a:ln>
                <a:noFill/>
              </a:ln>
              <a:solidFill>
                <a:prstClr val="white"/>
              </a:solidFill>
              <a:effectLst/>
              <a:uLnTx/>
              <a:uFillTx/>
              <a:latin typeface="Calibri" panose="020F0502020204030204"/>
              <a:ea typeface="EverSlide Office" charset="0"/>
              <a:cs typeface="EverSlide Office" charset="0"/>
            </a:endParaRPr>
          </a:p>
        </p:txBody>
      </p:sp>
      <p:sp>
        <p:nvSpPr>
          <p:cNvPr id="57" name="TextBox 12">
            <a:extLst>
              <a:ext uri="{FF2B5EF4-FFF2-40B4-BE49-F238E27FC236}">
                <a16:creationId xmlns:a16="http://schemas.microsoft.com/office/drawing/2014/main" id="{93F58346-676D-4718-B9E5-61653C0BCA1C}"/>
              </a:ext>
            </a:extLst>
          </p:cNvPr>
          <p:cNvSpPr txBox="1"/>
          <p:nvPr/>
        </p:nvSpPr>
        <p:spPr>
          <a:xfrm flipH="1">
            <a:off x="5063237" y="2967698"/>
            <a:ext cx="1682676" cy="120032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MODELOS</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 </a:t>
            </a:r>
          </a:p>
        </p:txBody>
      </p:sp>
      <p:pic>
        <p:nvPicPr>
          <p:cNvPr id="58" name="Gráfico 57" descr="Mejora continua con relleno sólido">
            <a:extLst>
              <a:ext uri="{FF2B5EF4-FFF2-40B4-BE49-F238E27FC236}">
                <a16:creationId xmlns:a16="http://schemas.microsoft.com/office/drawing/2014/main" id="{DD6C0187-35E0-4757-AAB8-043F0D8BAD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554806" y="1204025"/>
            <a:ext cx="752694" cy="752694"/>
          </a:xfrm>
          <a:prstGeom prst="rect">
            <a:avLst/>
          </a:prstGeom>
        </p:spPr>
      </p:pic>
      <p:sp>
        <p:nvSpPr>
          <p:cNvPr id="59" name="Freeform 53">
            <a:extLst>
              <a:ext uri="{FF2B5EF4-FFF2-40B4-BE49-F238E27FC236}">
                <a16:creationId xmlns:a16="http://schemas.microsoft.com/office/drawing/2014/main" id="{18129EC9-D1EC-42A1-A34B-1B2247A24C55}"/>
              </a:ext>
            </a:extLst>
          </p:cNvPr>
          <p:cNvSpPr>
            <a:spLocks noChangeArrowheads="1"/>
          </p:cNvSpPr>
          <p:nvPr/>
        </p:nvSpPr>
        <p:spPr bwMode="auto">
          <a:xfrm>
            <a:off x="7569778" y="2114322"/>
            <a:ext cx="1692806" cy="2986868"/>
          </a:xfrm>
          <a:custGeom>
            <a:avLst/>
            <a:gdLst>
              <a:gd name="T0" fmla="*/ 965 w 1930"/>
              <a:gd name="T1" fmla="*/ 0 h 2601"/>
              <a:gd name="T2" fmla="*/ 0 w 1930"/>
              <a:gd name="T3" fmla="*/ 0 h 2601"/>
              <a:gd name="T4" fmla="*/ 0 w 1930"/>
              <a:gd name="T5" fmla="*/ 2106 h 2601"/>
              <a:gd name="T6" fmla="*/ 965 w 1930"/>
              <a:gd name="T7" fmla="*/ 2600 h 2601"/>
              <a:gd name="T8" fmla="*/ 1929 w 1930"/>
              <a:gd name="T9" fmla="*/ 2106 h 2601"/>
              <a:gd name="T10" fmla="*/ 1929 w 1930"/>
              <a:gd name="T11" fmla="*/ 0 h 2601"/>
              <a:gd name="T12" fmla="*/ 965 w 1930"/>
              <a:gd name="T13" fmla="*/ 0 h 2601"/>
            </a:gdLst>
            <a:ahLst/>
            <a:cxnLst>
              <a:cxn ang="0">
                <a:pos x="T0" y="T1"/>
              </a:cxn>
              <a:cxn ang="0">
                <a:pos x="T2" y="T3"/>
              </a:cxn>
              <a:cxn ang="0">
                <a:pos x="T4" y="T5"/>
              </a:cxn>
              <a:cxn ang="0">
                <a:pos x="T6" y="T7"/>
              </a:cxn>
              <a:cxn ang="0">
                <a:pos x="T8" y="T9"/>
              </a:cxn>
              <a:cxn ang="0">
                <a:pos x="T10" y="T11"/>
              </a:cxn>
              <a:cxn ang="0">
                <a:pos x="T12" y="T13"/>
              </a:cxn>
            </a:cxnLst>
            <a:rect l="0" t="0" r="r" b="b"/>
            <a:pathLst>
              <a:path w="1930" h="2601">
                <a:moveTo>
                  <a:pt x="965" y="0"/>
                </a:moveTo>
                <a:lnTo>
                  <a:pt x="0" y="0"/>
                </a:lnTo>
                <a:lnTo>
                  <a:pt x="0" y="2106"/>
                </a:lnTo>
                <a:lnTo>
                  <a:pt x="965" y="2600"/>
                </a:lnTo>
                <a:lnTo>
                  <a:pt x="1929" y="2106"/>
                </a:lnTo>
                <a:lnTo>
                  <a:pt x="1929" y="0"/>
                </a:lnTo>
                <a:lnTo>
                  <a:pt x="965" y="0"/>
                </a:lnTo>
              </a:path>
            </a:pathLst>
          </a:custGeom>
          <a:solidFill>
            <a:srgbClr val="009EE3"/>
          </a:solidFill>
          <a:ln>
            <a:noFill/>
          </a:ln>
          <a:effectLst>
            <a:outerShdw blurRad="50800" dist="38100" algn="l" rotWithShape="0">
              <a:prstClr val="black">
                <a:alpha val="40000"/>
              </a:prstClr>
            </a:outerShdw>
          </a:effectLst>
        </p:spPr>
        <p:txBody>
          <a:bodyPr wrap="none" anchor="ctr"/>
          <a:lstStyle/>
          <a:p>
            <a:pPr defTabSz="914354"/>
            <a:endParaRPr lang="en-US" sz="900" kern="0" dirty="0">
              <a:solidFill>
                <a:srgbClr val="95A5A6"/>
              </a:solidFill>
              <a:latin typeface="Calibri" panose="020F0502020204030204"/>
            </a:endParaRPr>
          </a:p>
        </p:txBody>
      </p:sp>
      <p:sp>
        <p:nvSpPr>
          <p:cNvPr id="60" name="Freeform 54">
            <a:extLst>
              <a:ext uri="{FF2B5EF4-FFF2-40B4-BE49-F238E27FC236}">
                <a16:creationId xmlns:a16="http://schemas.microsoft.com/office/drawing/2014/main" id="{D7224AD3-F7C6-498E-A1B1-F326C1B17F7A}"/>
              </a:ext>
            </a:extLst>
          </p:cNvPr>
          <p:cNvSpPr>
            <a:spLocks noChangeArrowheads="1"/>
          </p:cNvSpPr>
          <p:nvPr/>
        </p:nvSpPr>
        <p:spPr bwMode="auto">
          <a:xfrm>
            <a:off x="9252455" y="2114322"/>
            <a:ext cx="379688" cy="475874"/>
          </a:xfrm>
          <a:custGeom>
            <a:avLst/>
            <a:gdLst>
              <a:gd name="T0" fmla="*/ 330 w 331"/>
              <a:gd name="T1" fmla="*/ 412 h 413"/>
              <a:gd name="T2" fmla="*/ 0 w 331"/>
              <a:gd name="T3" fmla="*/ 412 h 413"/>
              <a:gd name="T4" fmla="*/ 0 w 331"/>
              <a:gd name="T5" fmla="*/ 0 h 413"/>
              <a:gd name="T6" fmla="*/ 330 w 331"/>
              <a:gd name="T7" fmla="*/ 412 h 413"/>
            </a:gdLst>
            <a:ahLst/>
            <a:cxnLst>
              <a:cxn ang="0">
                <a:pos x="T0" y="T1"/>
              </a:cxn>
              <a:cxn ang="0">
                <a:pos x="T2" y="T3"/>
              </a:cxn>
              <a:cxn ang="0">
                <a:pos x="T4" y="T5"/>
              </a:cxn>
              <a:cxn ang="0">
                <a:pos x="T6" y="T7"/>
              </a:cxn>
            </a:cxnLst>
            <a:rect l="0" t="0" r="r" b="b"/>
            <a:pathLst>
              <a:path w="331" h="413">
                <a:moveTo>
                  <a:pt x="330" y="412"/>
                </a:moveTo>
                <a:lnTo>
                  <a:pt x="0" y="412"/>
                </a:lnTo>
                <a:lnTo>
                  <a:pt x="0" y="0"/>
                </a:lnTo>
                <a:lnTo>
                  <a:pt x="330" y="412"/>
                </a:lnTo>
              </a:path>
            </a:pathLst>
          </a:custGeom>
          <a:solidFill>
            <a:srgbClr val="2980B9">
              <a:lumMod val="50000"/>
            </a:srgbClr>
          </a:solidFill>
          <a:ln>
            <a:noFill/>
          </a:ln>
          <a:effectLst/>
        </p:spPr>
        <p:txBody>
          <a:bodyPr wrap="none" anchor="ctr"/>
          <a:lstStyle/>
          <a:p>
            <a:pPr defTabSz="914354"/>
            <a:endParaRPr lang="en-US" sz="900" kern="0" dirty="0">
              <a:solidFill>
                <a:srgbClr val="95A5A6"/>
              </a:solidFill>
              <a:latin typeface="Calibri" panose="020F0502020204030204"/>
            </a:endParaRPr>
          </a:p>
        </p:txBody>
      </p:sp>
      <p:sp>
        <p:nvSpPr>
          <p:cNvPr id="61" name="TextBox 11">
            <a:extLst>
              <a:ext uri="{FF2B5EF4-FFF2-40B4-BE49-F238E27FC236}">
                <a16:creationId xmlns:a16="http://schemas.microsoft.com/office/drawing/2014/main" id="{675E41B4-B940-4958-85AF-01BD10F987F4}"/>
              </a:ext>
            </a:extLst>
          </p:cNvPr>
          <p:cNvSpPr txBox="1"/>
          <p:nvPr/>
        </p:nvSpPr>
        <p:spPr bwMode="auto">
          <a:xfrm>
            <a:off x="7843215" y="2342834"/>
            <a:ext cx="1153050" cy="615553"/>
          </a:xfrm>
          <a:prstGeom prst="rect">
            <a:avLst/>
          </a:prstGeom>
          <a:noFill/>
        </p:spPr>
        <p:txBody>
          <a:bodyPr wrap="square" lIns="0" tIns="0" rIns="0" bIns="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linea-basic-10" charset="0"/>
                <a:cs typeface="linea-basic-10" charset="0"/>
              </a:rPr>
              <a:t>04</a:t>
            </a:r>
            <a:endParaRPr kumimoji="0" lang="en-US" sz="4000" b="1" i="0" u="none" strike="noStrike" kern="1200" cap="none" spc="0" normalizeH="0" baseline="0" noProof="0" dirty="0">
              <a:ln>
                <a:noFill/>
              </a:ln>
              <a:solidFill>
                <a:prstClr val="white"/>
              </a:solidFill>
              <a:effectLst/>
              <a:uLnTx/>
              <a:uFillTx/>
              <a:latin typeface="Calibri" panose="020F0502020204030204"/>
              <a:ea typeface="EverSlide Office" charset="0"/>
              <a:cs typeface="EverSlide Office" charset="0"/>
            </a:endParaRPr>
          </a:p>
        </p:txBody>
      </p:sp>
      <p:sp>
        <p:nvSpPr>
          <p:cNvPr id="62" name="TextBox 12">
            <a:extLst>
              <a:ext uri="{FF2B5EF4-FFF2-40B4-BE49-F238E27FC236}">
                <a16:creationId xmlns:a16="http://schemas.microsoft.com/office/drawing/2014/main" id="{D140AC97-A05E-48B7-A00C-0E7E23321D29}"/>
              </a:ext>
            </a:extLst>
          </p:cNvPr>
          <p:cNvSpPr txBox="1"/>
          <p:nvPr/>
        </p:nvSpPr>
        <p:spPr>
          <a:xfrm flipH="1">
            <a:off x="7569777" y="2958387"/>
            <a:ext cx="1682676" cy="120032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r>
              <a:rPr lang="en-US" b="1" kern="0" dirty="0">
                <a:solidFill>
                  <a:prstClr val="white"/>
                </a:solidFill>
                <a:latin typeface="Calibri" panose="020F0502020204030204"/>
              </a:rPr>
              <a:t>EVALUACIÓN</a:t>
            </a: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 </a:t>
            </a:r>
          </a:p>
        </p:txBody>
      </p:sp>
      <p:pic>
        <p:nvPicPr>
          <p:cNvPr id="63" name="Gráfico 62" descr="Ojo con relleno sólido">
            <a:extLst>
              <a:ext uri="{FF2B5EF4-FFF2-40B4-BE49-F238E27FC236}">
                <a16:creationId xmlns:a16="http://schemas.microsoft.com/office/drawing/2014/main" id="{6A35FD23-27EF-47D2-989B-DCB625BD81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74985" y="1274066"/>
            <a:ext cx="673342" cy="673342"/>
          </a:xfrm>
          <a:prstGeom prst="rect">
            <a:avLst/>
          </a:prstGeom>
        </p:spPr>
      </p:pic>
      <p:sp>
        <p:nvSpPr>
          <p:cNvPr id="64" name="Freeform 53">
            <a:extLst>
              <a:ext uri="{FF2B5EF4-FFF2-40B4-BE49-F238E27FC236}">
                <a16:creationId xmlns:a16="http://schemas.microsoft.com/office/drawing/2014/main" id="{68324266-0123-4A2F-8833-72584327775A}"/>
              </a:ext>
            </a:extLst>
          </p:cNvPr>
          <p:cNvSpPr>
            <a:spLocks noChangeArrowheads="1"/>
          </p:cNvSpPr>
          <p:nvPr/>
        </p:nvSpPr>
        <p:spPr bwMode="auto">
          <a:xfrm>
            <a:off x="10076318" y="2114322"/>
            <a:ext cx="1692806" cy="2986868"/>
          </a:xfrm>
          <a:custGeom>
            <a:avLst/>
            <a:gdLst>
              <a:gd name="T0" fmla="*/ 965 w 1930"/>
              <a:gd name="T1" fmla="*/ 0 h 2601"/>
              <a:gd name="T2" fmla="*/ 0 w 1930"/>
              <a:gd name="T3" fmla="*/ 0 h 2601"/>
              <a:gd name="T4" fmla="*/ 0 w 1930"/>
              <a:gd name="T5" fmla="*/ 2106 h 2601"/>
              <a:gd name="T6" fmla="*/ 965 w 1930"/>
              <a:gd name="T7" fmla="*/ 2600 h 2601"/>
              <a:gd name="T8" fmla="*/ 1929 w 1930"/>
              <a:gd name="T9" fmla="*/ 2106 h 2601"/>
              <a:gd name="T10" fmla="*/ 1929 w 1930"/>
              <a:gd name="T11" fmla="*/ 0 h 2601"/>
              <a:gd name="T12" fmla="*/ 965 w 1930"/>
              <a:gd name="T13" fmla="*/ 0 h 2601"/>
            </a:gdLst>
            <a:ahLst/>
            <a:cxnLst>
              <a:cxn ang="0">
                <a:pos x="T0" y="T1"/>
              </a:cxn>
              <a:cxn ang="0">
                <a:pos x="T2" y="T3"/>
              </a:cxn>
              <a:cxn ang="0">
                <a:pos x="T4" y="T5"/>
              </a:cxn>
              <a:cxn ang="0">
                <a:pos x="T6" y="T7"/>
              </a:cxn>
              <a:cxn ang="0">
                <a:pos x="T8" y="T9"/>
              </a:cxn>
              <a:cxn ang="0">
                <a:pos x="T10" y="T11"/>
              </a:cxn>
              <a:cxn ang="0">
                <a:pos x="T12" y="T13"/>
              </a:cxn>
            </a:cxnLst>
            <a:rect l="0" t="0" r="r" b="b"/>
            <a:pathLst>
              <a:path w="1930" h="2601">
                <a:moveTo>
                  <a:pt x="965" y="0"/>
                </a:moveTo>
                <a:lnTo>
                  <a:pt x="0" y="0"/>
                </a:lnTo>
                <a:lnTo>
                  <a:pt x="0" y="2106"/>
                </a:lnTo>
                <a:lnTo>
                  <a:pt x="965" y="2600"/>
                </a:lnTo>
                <a:lnTo>
                  <a:pt x="1929" y="2106"/>
                </a:lnTo>
                <a:lnTo>
                  <a:pt x="1929" y="0"/>
                </a:lnTo>
                <a:lnTo>
                  <a:pt x="965" y="0"/>
                </a:lnTo>
              </a:path>
            </a:pathLst>
          </a:custGeom>
          <a:solidFill>
            <a:srgbClr val="009EE3"/>
          </a:solidFill>
          <a:ln>
            <a:noFill/>
          </a:ln>
          <a:effectLst>
            <a:outerShdw blurRad="50800" dist="38100" algn="l" rotWithShape="0">
              <a:prstClr val="black">
                <a:alpha val="40000"/>
              </a:prstClr>
            </a:outerShdw>
          </a:effectLst>
        </p:spPr>
        <p:txBody>
          <a:bodyPr wrap="none" anchor="ctr"/>
          <a:lstStyle/>
          <a:p>
            <a:pPr defTabSz="914354"/>
            <a:endParaRPr lang="en-US" sz="900" kern="0" dirty="0">
              <a:solidFill>
                <a:srgbClr val="95A5A6"/>
              </a:solidFill>
              <a:latin typeface="Calibri" panose="020F0502020204030204"/>
            </a:endParaRPr>
          </a:p>
        </p:txBody>
      </p:sp>
      <p:sp>
        <p:nvSpPr>
          <p:cNvPr id="65" name="Freeform 54">
            <a:extLst>
              <a:ext uri="{FF2B5EF4-FFF2-40B4-BE49-F238E27FC236}">
                <a16:creationId xmlns:a16="http://schemas.microsoft.com/office/drawing/2014/main" id="{C53C1DA6-F3A3-4137-A32F-08FD7C856EA4}"/>
              </a:ext>
            </a:extLst>
          </p:cNvPr>
          <p:cNvSpPr>
            <a:spLocks noChangeArrowheads="1"/>
          </p:cNvSpPr>
          <p:nvPr/>
        </p:nvSpPr>
        <p:spPr bwMode="auto">
          <a:xfrm>
            <a:off x="11758995" y="2114322"/>
            <a:ext cx="379688" cy="475874"/>
          </a:xfrm>
          <a:custGeom>
            <a:avLst/>
            <a:gdLst>
              <a:gd name="T0" fmla="*/ 330 w 331"/>
              <a:gd name="T1" fmla="*/ 412 h 413"/>
              <a:gd name="T2" fmla="*/ 0 w 331"/>
              <a:gd name="T3" fmla="*/ 412 h 413"/>
              <a:gd name="T4" fmla="*/ 0 w 331"/>
              <a:gd name="T5" fmla="*/ 0 h 413"/>
              <a:gd name="T6" fmla="*/ 330 w 331"/>
              <a:gd name="T7" fmla="*/ 412 h 413"/>
            </a:gdLst>
            <a:ahLst/>
            <a:cxnLst>
              <a:cxn ang="0">
                <a:pos x="T0" y="T1"/>
              </a:cxn>
              <a:cxn ang="0">
                <a:pos x="T2" y="T3"/>
              </a:cxn>
              <a:cxn ang="0">
                <a:pos x="T4" y="T5"/>
              </a:cxn>
              <a:cxn ang="0">
                <a:pos x="T6" y="T7"/>
              </a:cxn>
            </a:cxnLst>
            <a:rect l="0" t="0" r="r" b="b"/>
            <a:pathLst>
              <a:path w="331" h="413">
                <a:moveTo>
                  <a:pt x="330" y="412"/>
                </a:moveTo>
                <a:lnTo>
                  <a:pt x="0" y="412"/>
                </a:lnTo>
                <a:lnTo>
                  <a:pt x="0" y="0"/>
                </a:lnTo>
                <a:lnTo>
                  <a:pt x="330" y="412"/>
                </a:lnTo>
              </a:path>
            </a:pathLst>
          </a:custGeom>
          <a:solidFill>
            <a:srgbClr val="2980B9">
              <a:lumMod val="50000"/>
            </a:srgbClr>
          </a:solidFill>
          <a:ln>
            <a:noFill/>
          </a:ln>
          <a:effectLst/>
        </p:spPr>
        <p:txBody>
          <a:bodyPr wrap="none" anchor="ctr"/>
          <a:lstStyle/>
          <a:p>
            <a:pPr defTabSz="914354"/>
            <a:endParaRPr lang="en-US" sz="900" kern="0" dirty="0">
              <a:solidFill>
                <a:srgbClr val="95A5A6"/>
              </a:solidFill>
              <a:latin typeface="Calibri" panose="020F0502020204030204"/>
            </a:endParaRPr>
          </a:p>
        </p:txBody>
      </p:sp>
      <p:sp>
        <p:nvSpPr>
          <p:cNvPr id="66" name="TextBox 11">
            <a:extLst>
              <a:ext uri="{FF2B5EF4-FFF2-40B4-BE49-F238E27FC236}">
                <a16:creationId xmlns:a16="http://schemas.microsoft.com/office/drawing/2014/main" id="{A2E09543-C9C5-4646-A546-18E05DFCEA6C}"/>
              </a:ext>
            </a:extLst>
          </p:cNvPr>
          <p:cNvSpPr txBox="1"/>
          <p:nvPr/>
        </p:nvSpPr>
        <p:spPr bwMode="auto">
          <a:xfrm>
            <a:off x="10349755" y="2342834"/>
            <a:ext cx="1153050" cy="615553"/>
          </a:xfrm>
          <a:prstGeom prst="rect">
            <a:avLst/>
          </a:prstGeom>
          <a:noFill/>
        </p:spPr>
        <p:txBody>
          <a:bodyPr wrap="square" lIns="0" tIns="0" rIns="0" bIns="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linea-basic-10" charset="0"/>
                <a:cs typeface="linea-basic-10" charset="0"/>
              </a:rPr>
              <a:t>05</a:t>
            </a:r>
            <a:endParaRPr kumimoji="0" lang="en-US" sz="4000" b="1" i="0" u="none" strike="noStrike" kern="1200" cap="none" spc="0" normalizeH="0" baseline="0" noProof="0" dirty="0">
              <a:ln>
                <a:noFill/>
              </a:ln>
              <a:solidFill>
                <a:prstClr val="white"/>
              </a:solidFill>
              <a:effectLst/>
              <a:uLnTx/>
              <a:uFillTx/>
              <a:latin typeface="Calibri" panose="020F0502020204030204"/>
              <a:ea typeface="EverSlide Office" charset="0"/>
              <a:cs typeface="EverSlide Office" charset="0"/>
            </a:endParaRPr>
          </a:p>
        </p:txBody>
      </p:sp>
      <p:sp>
        <p:nvSpPr>
          <p:cNvPr id="67" name="TextBox 12">
            <a:extLst>
              <a:ext uri="{FF2B5EF4-FFF2-40B4-BE49-F238E27FC236}">
                <a16:creationId xmlns:a16="http://schemas.microsoft.com/office/drawing/2014/main" id="{402B8B7F-E945-46E7-9232-31C398E878A9}"/>
              </a:ext>
            </a:extLst>
          </p:cNvPr>
          <p:cNvSpPr txBox="1"/>
          <p:nvPr/>
        </p:nvSpPr>
        <p:spPr>
          <a:xfrm flipH="1">
            <a:off x="10076317" y="2958387"/>
            <a:ext cx="1682676" cy="120032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CONCLUSIÓN</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 </a:t>
            </a:r>
          </a:p>
        </p:txBody>
      </p:sp>
      <p:pic>
        <p:nvPicPr>
          <p:cNvPr id="68" name="Gráfico 67" descr="Anclar con relleno sólido">
            <a:extLst>
              <a:ext uri="{FF2B5EF4-FFF2-40B4-BE49-F238E27FC236}">
                <a16:creationId xmlns:a16="http://schemas.microsoft.com/office/drawing/2014/main" id="{3ACB64C5-D72B-469A-9123-7666E54413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681525" y="1274066"/>
            <a:ext cx="673342" cy="673342"/>
          </a:xfrm>
          <a:prstGeom prst="rect">
            <a:avLst/>
          </a:prstGeom>
        </p:spPr>
      </p:pic>
      <p:cxnSp>
        <p:nvCxnSpPr>
          <p:cNvPr id="69" name="Conector recto 68">
            <a:extLst>
              <a:ext uri="{FF2B5EF4-FFF2-40B4-BE49-F238E27FC236}">
                <a16:creationId xmlns:a16="http://schemas.microsoft.com/office/drawing/2014/main" id="{CACD3332-C6ED-4E4B-B6BC-762819069BEE}"/>
              </a:ext>
            </a:extLst>
          </p:cNvPr>
          <p:cNvCxnSpPr>
            <a:cxnSpLocks/>
          </p:cNvCxnSpPr>
          <p:nvPr/>
        </p:nvCxnSpPr>
        <p:spPr>
          <a:xfrm>
            <a:off x="3364637" y="564285"/>
            <a:ext cx="8826966" cy="0"/>
          </a:xfrm>
          <a:prstGeom prst="line">
            <a:avLst/>
          </a:prstGeom>
          <a:ln w="38100">
            <a:solidFill>
              <a:srgbClr val="002060"/>
            </a:solidFill>
            <a:prstDash val="sysDash"/>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439CC908-1099-4972-A3E4-3314271ABECA}"/>
              </a:ext>
            </a:extLst>
          </p:cNvPr>
          <p:cNvPicPr>
            <a:picLocks noChangeAspect="1"/>
          </p:cNvPicPr>
          <p:nvPr/>
        </p:nvPicPr>
        <p:blipFill>
          <a:blip r:embed="rId12"/>
          <a:stretch>
            <a:fillRect/>
          </a:stretch>
        </p:blipFill>
        <p:spPr>
          <a:xfrm>
            <a:off x="-397" y="5774143"/>
            <a:ext cx="12192000" cy="1118454"/>
          </a:xfrm>
          <a:prstGeom prst="rect">
            <a:avLst/>
          </a:prstGeom>
          <a:noFill/>
        </p:spPr>
      </p:pic>
    </p:spTree>
    <p:extLst>
      <p:ext uri="{BB962C8B-B14F-4D97-AF65-F5344CB8AC3E}">
        <p14:creationId xmlns:p14="http://schemas.microsoft.com/office/powerpoint/2010/main" val="1555127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2">
            <a:extLst>
              <a:ext uri="{FF2B5EF4-FFF2-40B4-BE49-F238E27FC236}">
                <a16:creationId xmlns:a16="http://schemas.microsoft.com/office/drawing/2014/main" id="{7FBEECAB-3B5C-449E-8CB1-EC75C2EBAB76}"/>
              </a:ext>
            </a:extLst>
          </p:cNvPr>
          <p:cNvSpPr txBox="1">
            <a:spLocks/>
          </p:cNvSpPr>
          <p:nvPr/>
        </p:nvSpPr>
        <p:spPr>
          <a:xfrm>
            <a:off x="0" y="-161826"/>
            <a:ext cx="12191999" cy="1452222"/>
          </a:xfrm>
          <a:prstGeom prst="rect">
            <a:avLst/>
          </a:prstGeom>
        </p:spPr>
        <p:txBody>
          <a:bodyPr vert="horz" lIns="91440" tIns="45720" rIns="91440" bIns="45720" rtlCol="0" anchor="ctr">
            <a:normAutofit/>
          </a:bodyPr>
          <a:lstStyle>
            <a:lvl1pPr algn="r" defTabSz="914354" rtl="0" eaLnBrk="1" latinLnBrk="0" hangingPunct="1">
              <a:spcBef>
                <a:spcPct val="0"/>
              </a:spcBef>
              <a:buNone/>
              <a:defRPr sz="32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4000" b="1" i="0" u="none" strike="noStrike" kern="1200" cap="small" spc="0" normalizeH="0" baseline="0" noProof="0" dirty="0">
                <a:ln>
                  <a:noFill/>
                </a:ln>
                <a:solidFill>
                  <a:srgbClr val="2F3A46"/>
                </a:solidFill>
                <a:uLnTx/>
                <a:uFillTx/>
                <a:latin typeface="Open Sans" panose="020B0606030504020204" pitchFamily="34" charset="0"/>
                <a:ea typeface="Open Sans" panose="020B0606030504020204" pitchFamily="34" charset="0"/>
                <a:cs typeface="Open Sans" panose="020B0606030504020204" pitchFamily="34" charset="0"/>
              </a:rPr>
              <a:t>1.1. </a:t>
            </a:r>
            <a:r>
              <a:rPr kumimoji="0" lang="es-CO" sz="4000" b="1" i="0" u="none" strike="noStrike" kern="1200" cap="small" spc="0" normalizeH="0" baseline="0" dirty="0">
                <a:ln>
                  <a:noFill/>
                </a:ln>
                <a:solidFill>
                  <a:srgbClr val="2F3A46"/>
                </a:solidFill>
                <a:uLnTx/>
                <a:uFillTx/>
                <a:latin typeface="Open Sans" panose="020B0606030504020204" pitchFamily="34" charset="0"/>
                <a:ea typeface="Open Sans" panose="020B0606030504020204" pitchFamily="34" charset="0"/>
                <a:cs typeface="Open Sans" panose="020B0606030504020204" pitchFamily="34" charset="0"/>
              </a:rPr>
              <a:t>Introducción</a:t>
            </a:r>
          </a:p>
        </p:txBody>
      </p:sp>
      <p:cxnSp>
        <p:nvCxnSpPr>
          <p:cNvPr id="3" name="Conector recto 2">
            <a:extLst>
              <a:ext uri="{FF2B5EF4-FFF2-40B4-BE49-F238E27FC236}">
                <a16:creationId xmlns:a16="http://schemas.microsoft.com/office/drawing/2014/main" id="{AFB444D0-3EE5-49EA-8575-A699EC4EF040}"/>
              </a:ext>
            </a:extLst>
          </p:cNvPr>
          <p:cNvCxnSpPr>
            <a:cxnSpLocks/>
            <a:endCxn id="4" idx="3"/>
          </p:cNvCxnSpPr>
          <p:nvPr/>
        </p:nvCxnSpPr>
        <p:spPr>
          <a:xfrm>
            <a:off x="4338320" y="564285"/>
            <a:ext cx="7853679" cy="0"/>
          </a:xfrm>
          <a:prstGeom prst="line">
            <a:avLst/>
          </a:prstGeom>
          <a:ln w="38100">
            <a:solidFill>
              <a:srgbClr val="002060"/>
            </a:solidFill>
            <a:prstDash val="sysDash"/>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6" name="Picture 4">
            <a:extLst>
              <a:ext uri="{FF2B5EF4-FFF2-40B4-BE49-F238E27FC236}">
                <a16:creationId xmlns:a16="http://schemas.microsoft.com/office/drawing/2014/main" id="{B18D4700-0E31-4F49-9A13-2B8159DD31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97005" y="1551439"/>
            <a:ext cx="2605748" cy="4274598"/>
          </a:xfrm>
          <a:prstGeom prst="rect">
            <a:avLst/>
          </a:prstGeom>
        </p:spPr>
      </p:pic>
      <p:sp>
        <p:nvSpPr>
          <p:cNvPr id="22" name="17 CuadroTexto">
            <a:extLst>
              <a:ext uri="{FF2B5EF4-FFF2-40B4-BE49-F238E27FC236}">
                <a16:creationId xmlns:a16="http://schemas.microsoft.com/office/drawing/2014/main" id="{87CCEB28-0F34-48EE-8227-2111F01CAD29}"/>
              </a:ext>
            </a:extLst>
          </p:cNvPr>
          <p:cNvSpPr txBox="1">
            <a:spLocks noChangeArrowheads="1"/>
          </p:cNvSpPr>
          <p:nvPr/>
        </p:nvSpPr>
        <p:spPr bwMode="auto">
          <a:xfrm>
            <a:off x="265272" y="1352747"/>
            <a:ext cx="8905361" cy="374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fontAlgn="base">
              <a:lnSpc>
                <a:spcPts val="1900"/>
              </a:lnSpc>
              <a:spcBef>
                <a:spcPts val="0"/>
              </a:spcBef>
              <a:spcAft>
                <a:spcPct val="0"/>
              </a:spcAft>
              <a:buClr>
                <a:srgbClr val="1BAE96"/>
              </a:buClr>
              <a:buSzPct val="120000"/>
              <a:buFont typeface="Arial" panose="020B0604020202020204" pitchFamily="34" charset="0"/>
              <a:buNone/>
              <a:defRPr/>
            </a:pPr>
            <a:r>
              <a:rPr lang="es-ES" sz="1600" dirty="0">
                <a:solidFill>
                  <a:schemeClr val="bg2">
                    <a:lumMod val="50000"/>
                  </a:schemeClr>
                </a:solidFill>
                <a:latin typeface="Trebuchet MS" panose="020B0603020202020204" pitchFamily="34" charset="0"/>
                <a:cs typeface="Arial" panose="020B0604020202020204" pitchFamily="34" charset="0"/>
              </a:rPr>
              <a:t>Nuestra empresa opera en un mercado digital en donde la </a:t>
            </a:r>
            <a:r>
              <a:rPr lang="es-ES" sz="1600" b="1" dirty="0">
                <a:solidFill>
                  <a:srgbClr val="2F3A46"/>
                </a:solidFill>
                <a:latin typeface="Trebuchet MS" panose="020B0603020202020204" pitchFamily="34" charset="0"/>
                <a:cs typeface="Arial" panose="020B0604020202020204" pitchFamily="34" charset="0"/>
              </a:rPr>
              <a:t>mayoría de los usuarios </a:t>
            </a:r>
            <a:r>
              <a:rPr lang="es-ES" sz="1600" dirty="0">
                <a:solidFill>
                  <a:schemeClr val="bg2">
                    <a:lumMod val="50000"/>
                  </a:schemeClr>
                </a:solidFill>
                <a:latin typeface="Trebuchet MS" panose="020B0603020202020204" pitchFamily="34" charset="0"/>
                <a:cs typeface="Arial" panose="020B0604020202020204" pitchFamily="34" charset="0"/>
              </a:rPr>
              <a:t>residen en </a:t>
            </a:r>
            <a:r>
              <a:rPr lang="es-ES" sz="1600" b="1" dirty="0">
                <a:solidFill>
                  <a:srgbClr val="2F3A46"/>
                </a:solidFill>
                <a:latin typeface="Trebuchet MS" panose="020B0603020202020204" pitchFamily="34" charset="0"/>
                <a:cs typeface="Arial" panose="020B0604020202020204" pitchFamily="34" charset="0"/>
              </a:rPr>
              <a:t>Latinoamérica</a:t>
            </a:r>
            <a:r>
              <a:rPr lang="es-ES" sz="1600" dirty="0">
                <a:solidFill>
                  <a:schemeClr val="bg2">
                    <a:lumMod val="50000"/>
                  </a:schemeClr>
                </a:solidFill>
                <a:latin typeface="Trebuchet MS" panose="020B0603020202020204" pitchFamily="34" charset="0"/>
                <a:cs typeface="Arial" panose="020B0604020202020204" pitchFamily="34" charset="0"/>
              </a:rPr>
              <a:t>, región en donde el riesgo de fraude duplica el promedio europeo. Realidad que llevada a </a:t>
            </a:r>
            <a:r>
              <a:rPr lang="es-ES" sz="1600" b="1" dirty="0">
                <a:solidFill>
                  <a:srgbClr val="2F3A46"/>
                </a:solidFill>
                <a:latin typeface="Trebuchet MS" panose="020B0603020202020204" pitchFamily="34" charset="0"/>
                <a:cs typeface="Arial" panose="020B0604020202020204" pitchFamily="34" charset="0"/>
              </a:rPr>
              <a:t>plataformas</a:t>
            </a:r>
            <a:r>
              <a:rPr lang="es-ES" sz="1600" dirty="0">
                <a:solidFill>
                  <a:schemeClr val="bg2">
                    <a:lumMod val="50000"/>
                  </a:schemeClr>
                </a:solidFill>
                <a:latin typeface="Trebuchet MS" panose="020B0603020202020204" pitchFamily="34" charset="0"/>
                <a:cs typeface="Arial" panose="020B0604020202020204" pitchFamily="34" charset="0"/>
              </a:rPr>
              <a:t> en donde </a:t>
            </a:r>
            <a:r>
              <a:rPr lang="es-ES" sz="1600" b="1" dirty="0">
                <a:solidFill>
                  <a:srgbClr val="2F3A46"/>
                </a:solidFill>
                <a:latin typeface="Trebuchet MS" panose="020B0603020202020204" pitchFamily="34" charset="0"/>
                <a:cs typeface="Arial" panose="020B0604020202020204" pitchFamily="34" charset="0"/>
              </a:rPr>
              <a:t>la volumetría de transacciones</a:t>
            </a:r>
            <a:r>
              <a:rPr lang="es-ES" sz="1600" dirty="0">
                <a:solidFill>
                  <a:schemeClr val="bg2">
                    <a:lumMod val="50000"/>
                  </a:schemeClr>
                </a:solidFill>
                <a:latin typeface="Trebuchet MS" panose="020B0603020202020204" pitchFamily="34" charset="0"/>
                <a:cs typeface="Arial" panose="020B0604020202020204" pitchFamily="34" charset="0"/>
              </a:rPr>
              <a:t> y usuarios es significativa, dan pie a que los cibercriminales y demás </a:t>
            </a:r>
            <a:r>
              <a:rPr lang="es-ES" sz="1600" b="1" dirty="0">
                <a:solidFill>
                  <a:srgbClr val="2F3A46"/>
                </a:solidFill>
                <a:latin typeface="Trebuchet MS" panose="020B0603020202020204" pitchFamily="34" charset="0"/>
                <a:cs typeface="Arial" panose="020B0604020202020204" pitchFamily="34" charset="0"/>
              </a:rPr>
              <a:t>actores del fraude se sientan atraídos</a:t>
            </a:r>
            <a:r>
              <a:rPr lang="es-CO" sz="1600" b="1" dirty="0">
                <a:solidFill>
                  <a:srgbClr val="2F3A46"/>
                </a:solidFill>
                <a:latin typeface="Trebuchet MS" panose="020B0603020202020204" pitchFamily="34" charset="0"/>
                <a:cs typeface="Arial" panose="020B0604020202020204" pitchFamily="34" charset="0"/>
              </a:rPr>
              <a:t>. </a:t>
            </a:r>
          </a:p>
          <a:p>
            <a:pPr algn="just" fontAlgn="base">
              <a:lnSpc>
                <a:spcPts val="1900"/>
              </a:lnSpc>
              <a:spcBef>
                <a:spcPts val="0"/>
              </a:spcBef>
              <a:spcAft>
                <a:spcPct val="0"/>
              </a:spcAft>
              <a:buClr>
                <a:srgbClr val="1BAE96"/>
              </a:buClr>
              <a:buSzPct val="120000"/>
              <a:buFont typeface="Arial" panose="020B0604020202020204" pitchFamily="34" charset="0"/>
              <a:buNone/>
              <a:defRPr/>
            </a:pPr>
            <a:endParaRPr lang="es-CO" sz="1600" b="1" dirty="0">
              <a:solidFill>
                <a:srgbClr val="2F3A46"/>
              </a:solidFill>
              <a:latin typeface="Trebuchet MS" panose="020B0603020202020204" pitchFamily="34" charset="0"/>
              <a:cs typeface="Arial" panose="020B0604020202020204" pitchFamily="34" charset="0"/>
            </a:endParaRPr>
          </a:p>
          <a:p>
            <a:pPr algn="just" fontAlgn="base">
              <a:lnSpc>
                <a:spcPts val="1900"/>
              </a:lnSpc>
              <a:spcBef>
                <a:spcPts val="0"/>
              </a:spcBef>
              <a:spcAft>
                <a:spcPct val="0"/>
              </a:spcAft>
              <a:buClr>
                <a:srgbClr val="1BAE96"/>
              </a:buClr>
              <a:buSzPct val="120000"/>
              <a:buFont typeface="Arial" panose="020B0604020202020204" pitchFamily="34" charset="0"/>
              <a:buNone/>
              <a:defRPr/>
            </a:pPr>
            <a:r>
              <a:rPr lang="es-CO" sz="1600" dirty="0">
                <a:solidFill>
                  <a:schemeClr val="bg2">
                    <a:lumMod val="50000"/>
                  </a:schemeClr>
                </a:solidFill>
                <a:latin typeface="Trebuchet MS" panose="020B0603020202020204" pitchFamily="34" charset="0"/>
                <a:cs typeface="Arial" panose="020B0604020202020204" pitchFamily="34" charset="0"/>
              </a:rPr>
              <a:t>Ante este contexto en </a:t>
            </a:r>
            <a:r>
              <a:rPr lang="es-CO" sz="1600" b="1" dirty="0">
                <a:solidFill>
                  <a:srgbClr val="2F3A46"/>
                </a:solidFill>
                <a:latin typeface="Trebuchet MS" panose="020B0603020202020204" pitchFamily="34" charset="0"/>
                <a:cs typeface="Arial" panose="020B0604020202020204" pitchFamily="34" charset="0"/>
              </a:rPr>
              <a:t>Mercado Pago </a:t>
            </a:r>
            <a:r>
              <a:rPr lang="es-CO" sz="1600" dirty="0">
                <a:solidFill>
                  <a:schemeClr val="bg2">
                    <a:lumMod val="50000"/>
                  </a:schemeClr>
                </a:solidFill>
                <a:latin typeface="Trebuchet MS" panose="020B0603020202020204" pitchFamily="34" charset="0"/>
                <a:cs typeface="Arial" panose="020B0604020202020204" pitchFamily="34" charset="0"/>
              </a:rPr>
              <a:t>vemos necesario desde el </a:t>
            </a:r>
            <a:r>
              <a:rPr lang="es-CO" sz="1600" b="1" dirty="0">
                <a:solidFill>
                  <a:srgbClr val="2F3A46"/>
                </a:solidFill>
                <a:latin typeface="Trebuchet MS" panose="020B0603020202020204" pitchFamily="34" charset="0"/>
                <a:cs typeface="Arial" panose="020B0604020202020204" pitchFamily="34" charset="0"/>
              </a:rPr>
              <a:t>equipo responsable de la prevención del fraude</a:t>
            </a:r>
            <a:r>
              <a:rPr lang="es-CO" sz="1600" dirty="0">
                <a:solidFill>
                  <a:schemeClr val="bg2">
                    <a:lumMod val="50000"/>
                  </a:schemeClr>
                </a:solidFill>
                <a:latin typeface="Trebuchet MS" panose="020B0603020202020204" pitchFamily="34" charset="0"/>
                <a:cs typeface="Arial" panose="020B0604020202020204" pitchFamily="34" charset="0"/>
              </a:rPr>
              <a:t>, </a:t>
            </a:r>
            <a:r>
              <a:rPr lang="es-CO" sz="1600" b="1" dirty="0">
                <a:solidFill>
                  <a:srgbClr val="2F3A46"/>
                </a:solidFill>
                <a:latin typeface="Trebuchet MS" panose="020B0603020202020204" pitchFamily="34" charset="0"/>
                <a:cs typeface="Arial" panose="020B0604020202020204" pitchFamily="34" charset="0"/>
              </a:rPr>
              <a:t>habilitar soluciones </a:t>
            </a:r>
            <a:r>
              <a:rPr lang="es-CO" sz="1600" dirty="0">
                <a:solidFill>
                  <a:schemeClr val="bg2">
                    <a:lumMod val="50000"/>
                  </a:schemeClr>
                </a:solidFill>
                <a:latin typeface="Trebuchet MS" panose="020B0603020202020204" pitchFamily="34" charset="0"/>
                <a:cs typeface="Arial" panose="020B0604020202020204" pitchFamily="34" charset="0"/>
              </a:rPr>
              <a:t>que permitan dar respuesta a los retos expuestos, </a:t>
            </a:r>
            <a:r>
              <a:rPr lang="es-CO" sz="1600" b="1" dirty="0">
                <a:solidFill>
                  <a:srgbClr val="2F3A46"/>
                </a:solidFill>
                <a:latin typeface="Trebuchet MS" panose="020B0603020202020204" pitchFamily="34" charset="0"/>
                <a:cs typeface="Arial" panose="020B0604020202020204" pitchFamily="34" charset="0"/>
              </a:rPr>
              <a:t>agregando valor a nuestras operaciones y clientes.</a:t>
            </a:r>
          </a:p>
          <a:p>
            <a:pPr algn="just" fontAlgn="base">
              <a:lnSpc>
                <a:spcPts val="1900"/>
              </a:lnSpc>
              <a:spcBef>
                <a:spcPts val="0"/>
              </a:spcBef>
              <a:spcAft>
                <a:spcPct val="0"/>
              </a:spcAft>
              <a:buClr>
                <a:srgbClr val="1BAE96"/>
              </a:buClr>
              <a:buSzPct val="120000"/>
              <a:buFont typeface="Arial" panose="020B0604020202020204" pitchFamily="34" charset="0"/>
              <a:buNone/>
              <a:defRPr/>
            </a:pPr>
            <a:endParaRPr lang="es-CO" sz="1600" b="1" dirty="0">
              <a:solidFill>
                <a:srgbClr val="2F3A46"/>
              </a:solidFill>
              <a:latin typeface="Trebuchet MS" panose="020B0603020202020204" pitchFamily="34" charset="0"/>
              <a:cs typeface="Arial" panose="020B0604020202020204" pitchFamily="34" charset="0"/>
            </a:endParaRPr>
          </a:p>
          <a:p>
            <a:pPr algn="just" fontAlgn="base">
              <a:lnSpc>
                <a:spcPts val="1900"/>
              </a:lnSpc>
              <a:spcBef>
                <a:spcPts val="0"/>
              </a:spcBef>
              <a:spcAft>
                <a:spcPct val="0"/>
              </a:spcAft>
              <a:buClr>
                <a:srgbClr val="1BAE96"/>
              </a:buClr>
              <a:buSzPct val="120000"/>
              <a:buFont typeface="Arial" panose="020B0604020202020204" pitchFamily="34" charset="0"/>
              <a:buNone/>
              <a:defRPr/>
            </a:pPr>
            <a:r>
              <a:rPr lang="es-CO" sz="1600" dirty="0">
                <a:solidFill>
                  <a:schemeClr val="bg2">
                    <a:lumMod val="50000"/>
                  </a:schemeClr>
                </a:solidFill>
                <a:latin typeface="Trebuchet MS" panose="020B0603020202020204" pitchFamily="34" charset="0"/>
                <a:cs typeface="Arial" panose="020B0604020202020204" pitchFamily="34" charset="0"/>
              </a:rPr>
              <a:t>Partamos de la premisa que </a:t>
            </a:r>
            <a:r>
              <a:rPr lang="es-CO" sz="1600" b="1" dirty="0">
                <a:solidFill>
                  <a:srgbClr val="2F3A46"/>
                </a:solidFill>
                <a:latin typeface="Trebuchet MS" panose="020B0603020202020204" pitchFamily="34" charset="0"/>
                <a:cs typeface="Arial" panose="020B0604020202020204" pitchFamily="34" charset="0"/>
              </a:rPr>
              <a:t>cada transacción fraudulenta representa una perdida del 100 % </a:t>
            </a:r>
            <a:r>
              <a:rPr lang="es-CO" sz="1600" dirty="0">
                <a:solidFill>
                  <a:schemeClr val="bg2">
                    <a:lumMod val="50000"/>
                  </a:schemeClr>
                </a:solidFill>
                <a:latin typeface="Trebuchet MS" panose="020B0603020202020204" pitchFamily="34" charset="0"/>
                <a:cs typeface="Arial" panose="020B0604020202020204" pitchFamily="34" charset="0"/>
              </a:rPr>
              <a:t>sobre el valor de la transacción, nuestro reto. Con esta solución </a:t>
            </a:r>
            <a:r>
              <a:rPr lang="es-CO" sz="1600" b="1" dirty="0">
                <a:solidFill>
                  <a:srgbClr val="2F3A46"/>
                </a:solidFill>
                <a:latin typeface="Trebuchet MS" panose="020B0603020202020204" pitchFamily="34" charset="0"/>
                <a:cs typeface="Arial" panose="020B0604020202020204" pitchFamily="34" charset="0"/>
              </a:rPr>
              <a:t>se espera mejorar el porcentaje de identificación de fraudes</a:t>
            </a:r>
            <a:r>
              <a:rPr lang="es-CO" sz="1600" dirty="0">
                <a:solidFill>
                  <a:schemeClr val="bg2">
                    <a:lumMod val="50000"/>
                  </a:schemeClr>
                </a:solidFill>
                <a:latin typeface="Trebuchet MS" panose="020B0603020202020204" pitchFamily="34" charset="0"/>
                <a:cs typeface="Arial" panose="020B0604020202020204" pitchFamily="34" charset="0"/>
              </a:rPr>
              <a:t>, contribuyendo con el </a:t>
            </a:r>
            <a:r>
              <a:rPr lang="es-CO" sz="1600" b="1" dirty="0">
                <a:solidFill>
                  <a:srgbClr val="2F3A46"/>
                </a:solidFill>
                <a:latin typeface="Trebuchet MS" panose="020B0603020202020204" pitchFamily="34" charset="0"/>
                <a:cs typeface="Arial" panose="020B0604020202020204" pitchFamily="34" charset="0"/>
              </a:rPr>
              <a:t>aseguramiento de los ingresos </a:t>
            </a:r>
            <a:r>
              <a:rPr lang="es-CO" sz="1600" dirty="0">
                <a:solidFill>
                  <a:schemeClr val="bg2">
                    <a:lumMod val="50000"/>
                  </a:schemeClr>
                </a:solidFill>
                <a:latin typeface="Trebuchet MS" panose="020B0603020202020204" pitchFamily="34" charset="0"/>
                <a:cs typeface="Arial" panose="020B0604020202020204" pitchFamily="34" charset="0"/>
              </a:rPr>
              <a:t>para la empresa.</a:t>
            </a:r>
          </a:p>
          <a:p>
            <a:pPr algn="just" fontAlgn="base">
              <a:lnSpc>
                <a:spcPts val="1900"/>
              </a:lnSpc>
              <a:spcBef>
                <a:spcPts val="0"/>
              </a:spcBef>
              <a:spcAft>
                <a:spcPct val="0"/>
              </a:spcAft>
              <a:buClr>
                <a:srgbClr val="1BAE96"/>
              </a:buClr>
              <a:buSzPct val="120000"/>
              <a:buFont typeface="Arial" panose="020B0604020202020204" pitchFamily="34" charset="0"/>
              <a:buNone/>
              <a:defRPr/>
            </a:pPr>
            <a:endParaRPr lang="es-CO" sz="1600" b="1" dirty="0">
              <a:solidFill>
                <a:srgbClr val="2F3A46"/>
              </a:solidFill>
              <a:latin typeface="Trebuchet MS" panose="020B0603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C24C1CF8-DF4A-4DBA-B48B-8001F4EEC50D}"/>
              </a:ext>
            </a:extLst>
          </p:cNvPr>
          <p:cNvPicPr>
            <a:picLocks noChangeAspect="1"/>
          </p:cNvPicPr>
          <p:nvPr/>
        </p:nvPicPr>
        <p:blipFill>
          <a:blip r:embed="rId3"/>
          <a:stretch>
            <a:fillRect/>
          </a:stretch>
        </p:blipFill>
        <p:spPr>
          <a:xfrm>
            <a:off x="0" y="5826037"/>
            <a:ext cx="12192000" cy="1118454"/>
          </a:xfrm>
          <a:prstGeom prst="rect">
            <a:avLst/>
          </a:prstGeom>
        </p:spPr>
      </p:pic>
    </p:spTree>
    <p:extLst>
      <p:ext uri="{BB962C8B-B14F-4D97-AF65-F5344CB8AC3E}">
        <p14:creationId xmlns:p14="http://schemas.microsoft.com/office/powerpoint/2010/main" val="2144233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2">
            <a:extLst>
              <a:ext uri="{FF2B5EF4-FFF2-40B4-BE49-F238E27FC236}">
                <a16:creationId xmlns:a16="http://schemas.microsoft.com/office/drawing/2014/main" id="{7FBEECAB-3B5C-449E-8CB1-EC75C2EBAB76}"/>
              </a:ext>
            </a:extLst>
          </p:cNvPr>
          <p:cNvSpPr txBox="1">
            <a:spLocks/>
          </p:cNvSpPr>
          <p:nvPr/>
        </p:nvSpPr>
        <p:spPr>
          <a:xfrm>
            <a:off x="0" y="-161826"/>
            <a:ext cx="12191999" cy="1452222"/>
          </a:xfrm>
          <a:prstGeom prst="rect">
            <a:avLst/>
          </a:prstGeom>
        </p:spPr>
        <p:txBody>
          <a:bodyPr vert="horz" lIns="91440" tIns="45720" rIns="91440" bIns="45720" rtlCol="0" anchor="ctr">
            <a:normAutofit/>
          </a:bodyPr>
          <a:lstStyle>
            <a:lvl1pPr algn="r" defTabSz="914354" rtl="0" eaLnBrk="1" latinLnBrk="0" hangingPunct="1">
              <a:spcBef>
                <a:spcPct val="0"/>
              </a:spcBef>
              <a:buNone/>
              <a:defRPr sz="32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4000" b="1" i="0" u="none" strike="noStrike" kern="1200" cap="small" spc="0" normalizeH="0" baseline="0" noProof="0" dirty="0">
                <a:ln>
                  <a:noFill/>
                </a:ln>
                <a:solidFill>
                  <a:srgbClr val="2F3A46"/>
                </a:solidFill>
                <a:uLnTx/>
                <a:uFillTx/>
                <a:latin typeface="Open Sans" panose="020B0606030504020204" pitchFamily="34" charset="0"/>
                <a:ea typeface="Open Sans" panose="020B0606030504020204" pitchFamily="34" charset="0"/>
                <a:cs typeface="Open Sans" panose="020B0606030504020204" pitchFamily="34" charset="0"/>
              </a:rPr>
              <a:t>1.2. Desarrollo</a:t>
            </a:r>
          </a:p>
        </p:txBody>
      </p:sp>
      <p:cxnSp>
        <p:nvCxnSpPr>
          <p:cNvPr id="3" name="Conector recto 2">
            <a:extLst>
              <a:ext uri="{FF2B5EF4-FFF2-40B4-BE49-F238E27FC236}">
                <a16:creationId xmlns:a16="http://schemas.microsoft.com/office/drawing/2014/main" id="{AFB444D0-3EE5-49EA-8575-A699EC4EF040}"/>
              </a:ext>
            </a:extLst>
          </p:cNvPr>
          <p:cNvCxnSpPr>
            <a:cxnSpLocks/>
          </p:cNvCxnSpPr>
          <p:nvPr/>
        </p:nvCxnSpPr>
        <p:spPr>
          <a:xfrm>
            <a:off x="3860800" y="564285"/>
            <a:ext cx="8138250" cy="0"/>
          </a:xfrm>
          <a:prstGeom prst="line">
            <a:avLst/>
          </a:prstGeom>
          <a:ln w="38100">
            <a:solidFill>
              <a:srgbClr val="002060"/>
            </a:solidFill>
            <a:prstDash val="sysDash"/>
          </a:ln>
          <a:effectLst/>
        </p:spPr>
        <p:style>
          <a:lnRef idx="1">
            <a:schemeClr val="accent1"/>
          </a:lnRef>
          <a:fillRef idx="0">
            <a:schemeClr val="accent1"/>
          </a:fillRef>
          <a:effectRef idx="0">
            <a:schemeClr val="accent1"/>
          </a:effectRef>
          <a:fontRef idx="minor">
            <a:schemeClr val="tx1"/>
          </a:fontRef>
        </p:style>
      </p:cxnSp>
      <p:pic>
        <p:nvPicPr>
          <p:cNvPr id="10" name="Imagen 9" descr="Interfaz de usuario gráfica, Diagrama, Aplicación&#10;&#10;Descripción generada automáticamente">
            <a:extLst>
              <a:ext uri="{FF2B5EF4-FFF2-40B4-BE49-F238E27FC236}">
                <a16:creationId xmlns:a16="http://schemas.microsoft.com/office/drawing/2014/main" id="{D6B748DF-5DBF-4C7E-AB91-B1FEE8CEA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08" y="2562123"/>
            <a:ext cx="11372850" cy="3067050"/>
          </a:xfrm>
          <a:prstGeom prst="rect">
            <a:avLst/>
          </a:prstGeom>
        </p:spPr>
      </p:pic>
      <p:sp>
        <p:nvSpPr>
          <p:cNvPr id="15" name="CuadroTexto 14">
            <a:extLst>
              <a:ext uri="{FF2B5EF4-FFF2-40B4-BE49-F238E27FC236}">
                <a16:creationId xmlns:a16="http://schemas.microsoft.com/office/drawing/2014/main" id="{3E594A78-3CF9-4443-A8FC-8E4E2F4C49D7}"/>
              </a:ext>
            </a:extLst>
          </p:cNvPr>
          <p:cNvSpPr txBox="1"/>
          <p:nvPr/>
        </p:nvSpPr>
        <p:spPr>
          <a:xfrm>
            <a:off x="187008" y="1228827"/>
            <a:ext cx="11716385" cy="1310615"/>
          </a:xfrm>
          <a:prstGeom prst="rect">
            <a:avLst/>
          </a:prstGeom>
          <a:noFill/>
        </p:spPr>
        <p:txBody>
          <a:bodyPr wrap="square">
            <a:spAutoFit/>
          </a:bodyPr>
          <a:lstStyle/>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Se utilizó un marco de referencia para el proyecto denominado CRISP-DM, </a:t>
            </a:r>
            <a:r>
              <a:rPr lang="es-CO" sz="1600" dirty="0">
                <a:solidFill>
                  <a:srgbClr val="E7E6E6">
                    <a:lumMod val="50000"/>
                  </a:srgbClr>
                </a:solidFill>
                <a:latin typeface="Trebuchet MS" panose="020B0603020202020204" pitchFamily="34" charset="0"/>
                <a:cs typeface="Arial" panose="020B0604020202020204" pitchFamily="34" charset="0"/>
              </a:rPr>
              <a:t>dentro del cual s</a:t>
            </a: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e construyó </a:t>
            </a:r>
            <a:r>
              <a:rPr kumimoji="0" lang="es-CO" sz="1600" b="1" i="0" u="none" strike="noStrike" kern="1200" cap="none" spc="0" normalizeH="0" baseline="0" noProof="0" dirty="0">
                <a:ln>
                  <a:noFill/>
                </a:ln>
                <a:solidFill>
                  <a:srgbClr val="2F3A46"/>
                </a:solidFill>
                <a:effectLst/>
                <a:uLnTx/>
                <a:uFillTx/>
                <a:latin typeface="Trebuchet MS" panose="020B0603020202020204" pitchFamily="34" charset="0"/>
                <a:ea typeface="+mn-ea"/>
                <a:cs typeface="Arial" panose="020B0604020202020204" pitchFamily="34" charset="0"/>
              </a:rPr>
              <a:t>un modelo de clasificación </a:t>
            </a:r>
            <a:r>
              <a:rPr kumimoji="0" lang="es-CO" sz="1600" b="1"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utilizando </a:t>
            </a:r>
            <a:r>
              <a:rPr kumimoji="0" lang="es-CO" sz="1600" b="1" i="0" u="none" strike="noStrike" kern="1200" cap="none" spc="0" normalizeH="0" baseline="0" noProof="0" dirty="0" err="1">
                <a:ln>
                  <a:noFill/>
                </a:ln>
                <a:solidFill>
                  <a:srgbClr val="2F3A46"/>
                </a:solidFill>
                <a:effectLst/>
                <a:uLnTx/>
                <a:uFillTx/>
                <a:latin typeface="Trebuchet MS" panose="020B0603020202020204" pitchFamily="34" charset="0"/>
                <a:ea typeface="+mn-ea"/>
                <a:cs typeface="Arial" panose="020B0604020202020204" pitchFamily="34" charset="0"/>
              </a:rPr>
              <a:t>RandomForest</a:t>
            </a:r>
            <a:r>
              <a:rPr kumimoji="0" lang="es-CO" sz="1600" b="1" i="0" u="none" strike="noStrike" kern="1200" cap="none" spc="0" normalizeH="0" baseline="0" noProof="0" dirty="0">
                <a:ln>
                  <a:noFill/>
                </a:ln>
                <a:solidFill>
                  <a:srgbClr val="2F3A46"/>
                </a:solidFill>
                <a:effectLst/>
                <a:uLnTx/>
                <a:uFillTx/>
                <a:latin typeface="Trebuchet MS" panose="020B0603020202020204" pitchFamily="34" charset="0"/>
                <a:ea typeface="+mn-ea"/>
                <a:cs typeface="Arial" panose="020B0604020202020204" pitchFamily="34" charset="0"/>
              </a:rPr>
              <a:t>, </a:t>
            </a: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que permita identificar transacciones fraudulentas en plataformas de pago externas e internas. La construcción de esta solución </a:t>
            </a:r>
            <a:r>
              <a:rPr kumimoji="0" lang="es-CO" sz="1600" b="1" i="0" u="none" strike="noStrike" kern="1200" cap="none" spc="0" normalizeH="0" baseline="0" noProof="0" dirty="0">
                <a:ln>
                  <a:noFill/>
                </a:ln>
                <a:solidFill>
                  <a:srgbClr val="2F3A46"/>
                </a:solidFill>
                <a:effectLst/>
                <a:uLnTx/>
                <a:uFillTx/>
                <a:latin typeface="Trebuchet MS" panose="020B0603020202020204" pitchFamily="34" charset="0"/>
                <a:ea typeface="+mn-ea"/>
                <a:cs typeface="Arial" panose="020B0604020202020204" pitchFamily="34" charset="0"/>
              </a:rPr>
              <a:t>contempló otras 3 metodologías adicionales</a:t>
            </a: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 las cuales </a:t>
            </a:r>
            <a:r>
              <a:rPr lang="es-CO" sz="1600" dirty="0">
                <a:solidFill>
                  <a:srgbClr val="E7E6E6">
                    <a:lumMod val="50000"/>
                  </a:srgbClr>
                </a:solidFill>
                <a:latin typeface="Trebuchet MS" panose="020B0603020202020204" pitchFamily="34" charset="0"/>
                <a:cs typeface="Arial" panose="020B0604020202020204" pitchFamily="34" charset="0"/>
              </a:rPr>
              <a:t>están incluidas en las memorias</a:t>
            </a: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 sin embargo los resultados sobre las métricas de rendimiento de cada modelos favorecieron a </a:t>
            </a:r>
            <a:r>
              <a:rPr kumimoji="0" lang="es-CO" sz="1600" b="1" i="0" u="none" strike="noStrike" kern="1200" cap="none" spc="0" normalizeH="0" baseline="0" noProof="0" dirty="0" err="1">
                <a:ln>
                  <a:noFill/>
                </a:ln>
                <a:solidFill>
                  <a:srgbClr val="2F3A46"/>
                </a:solidFill>
                <a:effectLst/>
                <a:uLnTx/>
                <a:uFillTx/>
                <a:latin typeface="Trebuchet MS" panose="020B0603020202020204" pitchFamily="34" charset="0"/>
                <a:ea typeface="+mn-ea"/>
                <a:cs typeface="Arial" panose="020B0604020202020204" pitchFamily="34" charset="0"/>
              </a:rPr>
              <a:t>RandomForest</a:t>
            </a:r>
            <a:r>
              <a:rPr kumimoji="0" lang="es-CO" sz="1600" b="1" i="0" u="none" strike="noStrike" kern="1200" cap="none" spc="0" normalizeH="0" baseline="0" noProof="0" dirty="0">
                <a:ln>
                  <a:noFill/>
                </a:ln>
                <a:solidFill>
                  <a:srgbClr val="2F3A46"/>
                </a:solidFill>
                <a:effectLst/>
                <a:uLnTx/>
                <a:uFillTx/>
                <a:latin typeface="Trebuchet MS" panose="020B0603020202020204" pitchFamily="34" charset="0"/>
                <a:ea typeface="+mn-ea"/>
                <a:cs typeface="Arial" panose="020B0604020202020204" pitchFamily="34" charset="0"/>
              </a:rPr>
              <a:t>. </a:t>
            </a:r>
            <a:r>
              <a:rPr lang="es-CO" sz="1600" dirty="0">
                <a:solidFill>
                  <a:srgbClr val="E7E6E6">
                    <a:lumMod val="50000"/>
                  </a:srgbClr>
                </a:solidFill>
                <a:latin typeface="Trebuchet MS" panose="020B0603020202020204" pitchFamily="34" charset="0"/>
                <a:cs typeface="Arial" panose="020B0604020202020204" pitchFamily="34" charset="0"/>
              </a:rPr>
              <a:t>A continuación un diagrama que en forma general muestra como fue construido el modelo.</a:t>
            </a:r>
          </a:p>
        </p:txBody>
      </p:sp>
      <p:pic>
        <p:nvPicPr>
          <p:cNvPr id="8" name="Imagen 7">
            <a:extLst>
              <a:ext uri="{FF2B5EF4-FFF2-40B4-BE49-F238E27FC236}">
                <a16:creationId xmlns:a16="http://schemas.microsoft.com/office/drawing/2014/main" id="{15AD1031-B329-46CE-839C-E249CA7C3A34}"/>
              </a:ext>
            </a:extLst>
          </p:cNvPr>
          <p:cNvPicPr>
            <a:picLocks noChangeAspect="1"/>
          </p:cNvPicPr>
          <p:nvPr/>
        </p:nvPicPr>
        <p:blipFill>
          <a:blip r:embed="rId3"/>
          <a:stretch>
            <a:fillRect/>
          </a:stretch>
        </p:blipFill>
        <p:spPr>
          <a:xfrm>
            <a:off x="0" y="5826037"/>
            <a:ext cx="12192000" cy="1118454"/>
          </a:xfrm>
          <a:prstGeom prst="rect">
            <a:avLst/>
          </a:prstGeom>
        </p:spPr>
      </p:pic>
    </p:spTree>
    <p:extLst>
      <p:ext uri="{BB962C8B-B14F-4D97-AF65-F5344CB8AC3E}">
        <p14:creationId xmlns:p14="http://schemas.microsoft.com/office/powerpoint/2010/main" val="400764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Elipse 40">
            <a:extLst>
              <a:ext uri="{FF2B5EF4-FFF2-40B4-BE49-F238E27FC236}">
                <a16:creationId xmlns:a16="http://schemas.microsoft.com/office/drawing/2014/main" id="{3852AC53-1077-4A8B-A0A4-2808DDE6B061}"/>
              </a:ext>
            </a:extLst>
          </p:cNvPr>
          <p:cNvSpPr/>
          <p:nvPr/>
        </p:nvSpPr>
        <p:spPr>
          <a:xfrm>
            <a:off x="2212107" y="2488741"/>
            <a:ext cx="923331" cy="92333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itle 122">
            <a:extLst>
              <a:ext uri="{FF2B5EF4-FFF2-40B4-BE49-F238E27FC236}">
                <a16:creationId xmlns:a16="http://schemas.microsoft.com/office/drawing/2014/main" id="{7FBEECAB-3B5C-449E-8CB1-EC75C2EBAB76}"/>
              </a:ext>
            </a:extLst>
          </p:cNvPr>
          <p:cNvSpPr txBox="1">
            <a:spLocks/>
          </p:cNvSpPr>
          <p:nvPr/>
        </p:nvSpPr>
        <p:spPr>
          <a:xfrm>
            <a:off x="0" y="-161826"/>
            <a:ext cx="12191999" cy="1452222"/>
          </a:xfrm>
          <a:prstGeom prst="rect">
            <a:avLst/>
          </a:prstGeom>
        </p:spPr>
        <p:txBody>
          <a:bodyPr vert="horz" lIns="91440" tIns="45720" rIns="91440" bIns="45720" rtlCol="0" anchor="ctr">
            <a:normAutofit/>
          </a:bodyPr>
          <a:lstStyle>
            <a:lvl1pPr algn="r" defTabSz="914354" rtl="0" eaLnBrk="1" latinLnBrk="0" hangingPunct="1">
              <a:spcBef>
                <a:spcPct val="0"/>
              </a:spcBef>
              <a:buNone/>
              <a:defRPr sz="32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lang="en-US" sz="4000" dirty="0"/>
              <a:t>2</a:t>
            </a:r>
            <a:r>
              <a:rPr kumimoji="0" lang="en-US" sz="4000" b="1" i="0" u="none" strike="noStrike" kern="1200" cap="small" spc="0" normalizeH="0" baseline="0" noProof="0" dirty="0">
                <a:ln>
                  <a:noFill/>
                </a:ln>
                <a:solidFill>
                  <a:srgbClr val="2F3A46"/>
                </a:solidFill>
                <a:uLnTx/>
                <a:uFillTx/>
                <a:latin typeface="Open Sans" panose="020B0606030504020204" pitchFamily="34" charset="0"/>
                <a:ea typeface="Open Sans" panose="020B0606030504020204" pitchFamily="34" charset="0"/>
                <a:cs typeface="Open Sans" panose="020B0606030504020204" pitchFamily="34" charset="0"/>
              </a:rPr>
              <a:t>.1. ANÁLISIS</a:t>
            </a:r>
          </a:p>
        </p:txBody>
      </p:sp>
      <p:cxnSp>
        <p:nvCxnSpPr>
          <p:cNvPr id="3" name="Conector recto 2">
            <a:extLst>
              <a:ext uri="{FF2B5EF4-FFF2-40B4-BE49-F238E27FC236}">
                <a16:creationId xmlns:a16="http://schemas.microsoft.com/office/drawing/2014/main" id="{AFB444D0-3EE5-49EA-8575-A699EC4EF040}"/>
              </a:ext>
            </a:extLst>
          </p:cNvPr>
          <p:cNvCxnSpPr>
            <a:cxnSpLocks/>
          </p:cNvCxnSpPr>
          <p:nvPr/>
        </p:nvCxnSpPr>
        <p:spPr>
          <a:xfrm>
            <a:off x="3557693" y="564285"/>
            <a:ext cx="8441357" cy="0"/>
          </a:xfrm>
          <a:prstGeom prst="line">
            <a:avLst/>
          </a:prstGeom>
          <a:ln w="38100">
            <a:solidFill>
              <a:srgbClr val="002060"/>
            </a:solidFill>
            <a:prstDash val="sysDash"/>
          </a:ln>
          <a:effectLst/>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F4837738-66BA-438A-93FA-ED7BCE31D5C9}"/>
              </a:ext>
            </a:extLst>
          </p:cNvPr>
          <p:cNvSpPr txBox="1"/>
          <p:nvPr/>
        </p:nvSpPr>
        <p:spPr>
          <a:xfrm>
            <a:off x="187008" y="1228827"/>
            <a:ext cx="11716385" cy="1066959"/>
          </a:xfrm>
          <a:prstGeom prst="rect">
            <a:avLst/>
          </a:prstGeom>
          <a:noFill/>
        </p:spPr>
        <p:txBody>
          <a:bodyPr wrap="square">
            <a:spAutoFit/>
          </a:bodyPr>
          <a:lstStyle/>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El análisis de los datos y la transformación de los mismos fue realizada en el </a:t>
            </a:r>
            <a:r>
              <a:rPr kumimoji="0" lang="es-CO" sz="1600" b="1" i="0" u="none" strike="noStrike" kern="1200" cap="none" spc="0" normalizeH="0" baseline="0" noProof="0" dirty="0">
                <a:ln>
                  <a:noFill/>
                </a:ln>
                <a:solidFill>
                  <a:srgbClr val="2F3A46"/>
                </a:solidFill>
                <a:effectLst/>
                <a:uLnTx/>
                <a:uFillTx/>
                <a:latin typeface="Trebuchet MS" panose="020B0603020202020204" pitchFamily="34" charset="0"/>
                <a:ea typeface="+mn-ea"/>
                <a:cs typeface="Arial" panose="020B0604020202020204" pitchFamily="34" charset="0"/>
              </a:rPr>
              <a:t>software </a:t>
            </a:r>
            <a:r>
              <a:rPr lang="es-CO" sz="1600" b="1" dirty="0">
                <a:solidFill>
                  <a:srgbClr val="2F3A46"/>
                </a:solidFill>
                <a:latin typeface="Trebuchet MS" panose="020B0603020202020204" pitchFamily="34" charset="0"/>
                <a:cs typeface="Arial" panose="020B0604020202020204" pitchFamily="34" charset="0"/>
              </a:rPr>
              <a:t>estadístico </a:t>
            </a:r>
            <a:r>
              <a:rPr kumimoji="0" lang="es-CO" sz="1600" b="1" i="0" u="none" strike="noStrike" kern="1200" cap="none" spc="0" normalizeH="0" baseline="0" noProof="0" dirty="0">
                <a:ln>
                  <a:noFill/>
                </a:ln>
                <a:solidFill>
                  <a:srgbClr val="2F3A46"/>
                </a:solidFill>
                <a:effectLst/>
                <a:uLnTx/>
                <a:uFillTx/>
                <a:latin typeface="Trebuchet MS" panose="020B0603020202020204" pitchFamily="34" charset="0"/>
                <a:ea typeface="+mn-ea"/>
                <a:cs typeface="Arial" panose="020B0604020202020204" pitchFamily="34" charset="0"/>
              </a:rPr>
              <a:t>R en su versión 4.1.1</a:t>
            </a: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 con el IDE Rstudio</a:t>
            </a:r>
            <a:r>
              <a:rPr lang="es-CO" sz="1600" dirty="0">
                <a:solidFill>
                  <a:srgbClr val="E7E6E6">
                    <a:lumMod val="50000"/>
                  </a:srgbClr>
                </a:solidFill>
                <a:latin typeface="Trebuchet MS" panose="020B0603020202020204" pitchFamily="34" charset="0"/>
                <a:cs typeface="Arial" panose="020B0604020202020204" pitchFamily="34" charset="0"/>
              </a:rPr>
              <a:t>. Los paquetes utilizados para </a:t>
            </a:r>
            <a:r>
              <a:rPr lang="es-CO" sz="1600" b="1" dirty="0">
                <a:solidFill>
                  <a:srgbClr val="2F3A46"/>
                </a:solidFill>
                <a:latin typeface="Trebuchet MS" panose="020B0603020202020204" pitchFamily="34" charset="0"/>
                <a:cs typeface="Arial" panose="020B0604020202020204" pitchFamily="34" charset="0"/>
              </a:rPr>
              <a:t>el preprocesamiento </a:t>
            </a:r>
            <a:r>
              <a:rPr lang="es-CO" sz="1600" dirty="0">
                <a:solidFill>
                  <a:srgbClr val="E7E6E6">
                    <a:lumMod val="50000"/>
                  </a:srgbClr>
                </a:solidFill>
                <a:latin typeface="Trebuchet MS" panose="020B0603020202020204" pitchFamily="34" charset="0"/>
                <a:cs typeface="Arial" panose="020B0604020202020204" pitchFamily="34" charset="0"/>
              </a:rPr>
              <a:t>de los datos son </a:t>
            </a:r>
            <a:r>
              <a:rPr lang="es-CO" sz="1600" b="1" dirty="0" err="1">
                <a:solidFill>
                  <a:srgbClr val="2F3A46"/>
                </a:solidFill>
                <a:latin typeface="Trebuchet MS" panose="020B0603020202020204" pitchFamily="34" charset="0"/>
                <a:cs typeface="Arial" panose="020B0604020202020204" pitchFamily="34" charset="0"/>
              </a:rPr>
              <a:t>tidyverse</a:t>
            </a:r>
            <a:r>
              <a:rPr lang="es-CO" sz="1600" b="1" dirty="0">
                <a:solidFill>
                  <a:srgbClr val="2F3A46"/>
                </a:solidFill>
                <a:latin typeface="Trebuchet MS" panose="020B0603020202020204" pitchFamily="34" charset="0"/>
                <a:cs typeface="Arial" panose="020B0604020202020204" pitchFamily="34" charset="0"/>
              </a:rPr>
              <a:t>(), </a:t>
            </a:r>
            <a:r>
              <a:rPr lang="es-CO" sz="1600" b="1" dirty="0" err="1">
                <a:solidFill>
                  <a:srgbClr val="2F3A46"/>
                </a:solidFill>
                <a:latin typeface="Trebuchet MS" panose="020B0603020202020204" pitchFamily="34" charset="0"/>
                <a:cs typeface="Arial" panose="020B0604020202020204" pitchFamily="34" charset="0"/>
              </a:rPr>
              <a:t>dplyr</a:t>
            </a:r>
            <a:r>
              <a:rPr lang="es-CO" sz="1600" b="1" dirty="0">
                <a:solidFill>
                  <a:srgbClr val="2F3A46"/>
                </a:solidFill>
                <a:latin typeface="Trebuchet MS" panose="020B0603020202020204" pitchFamily="34" charset="0"/>
                <a:cs typeface="Arial" panose="020B0604020202020204" pitchFamily="34" charset="0"/>
              </a:rPr>
              <a:t>(), </a:t>
            </a:r>
            <a:r>
              <a:rPr lang="es-CO" sz="1600" b="1" dirty="0" err="1">
                <a:solidFill>
                  <a:srgbClr val="2F3A46"/>
                </a:solidFill>
                <a:latin typeface="Trebuchet MS" panose="020B0603020202020204" pitchFamily="34" charset="0"/>
                <a:cs typeface="Arial" panose="020B0604020202020204" pitchFamily="34" charset="0"/>
              </a:rPr>
              <a:t>corrplot</a:t>
            </a:r>
            <a:r>
              <a:rPr lang="es-CO" sz="1600" b="1" dirty="0">
                <a:solidFill>
                  <a:srgbClr val="2F3A46"/>
                </a:solidFill>
                <a:latin typeface="Trebuchet MS" panose="020B0603020202020204" pitchFamily="34" charset="0"/>
                <a:cs typeface="Arial" panose="020B0604020202020204" pitchFamily="34" charset="0"/>
              </a:rPr>
              <a:t>() </a:t>
            </a:r>
            <a:r>
              <a:rPr lang="es-CO" sz="1600" dirty="0">
                <a:solidFill>
                  <a:srgbClr val="E7E6E6">
                    <a:lumMod val="50000"/>
                  </a:srgbClr>
                </a:solidFill>
                <a:latin typeface="Trebuchet MS" panose="020B0603020202020204" pitchFamily="34" charset="0"/>
                <a:cs typeface="Arial" panose="020B0604020202020204" pitchFamily="34" charset="0"/>
              </a:rPr>
              <a:t>y</a:t>
            </a:r>
            <a:r>
              <a:rPr lang="es-CO" sz="1600" b="1" dirty="0">
                <a:solidFill>
                  <a:srgbClr val="2F3A46"/>
                </a:solidFill>
                <a:latin typeface="Trebuchet MS" panose="020B0603020202020204" pitchFamily="34" charset="0"/>
                <a:cs typeface="Arial" panose="020B0604020202020204" pitchFamily="34" charset="0"/>
              </a:rPr>
              <a:t> </a:t>
            </a:r>
            <a:r>
              <a:rPr lang="es-CO" sz="1600" b="1" dirty="0" err="1">
                <a:solidFill>
                  <a:srgbClr val="2F3A46"/>
                </a:solidFill>
                <a:latin typeface="Trebuchet MS" panose="020B0603020202020204" pitchFamily="34" charset="0"/>
                <a:cs typeface="Arial" panose="020B0604020202020204" pitchFamily="34" charset="0"/>
              </a:rPr>
              <a:t>psych</a:t>
            </a:r>
            <a:r>
              <a:rPr lang="es-CO" sz="1600" b="1" dirty="0">
                <a:solidFill>
                  <a:srgbClr val="2F3A46"/>
                </a:solidFill>
                <a:latin typeface="Trebuchet MS" panose="020B0603020202020204" pitchFamily="34" charset="0"/>
                <a:cs typeface="Arial" panose="020B0604020202020204" pitchFamily="34" charset="0"/>
              </a:rPr>
              <a:t>(). </a:t>
            </a:r>
            <a:r>
              <a:rPr lang="es-CO" sz="1600" dirty="0">
                <a:solidFill>
                  <a:srgbClr val="E7E6E6">
                    <a:lumMod val="50000"/>
                  </a:srgbClr>
                </a:solidFill>
                <a:latin typeface="Trebuchet MS" panose="020B0603020202020204" pitchFamily="34" charset="0"/>
                <a:cs typeface="Arial" panose="020B0604020202020204" pitchFamily="34" charset="0"/>
              </a:rPr>
              <a:t>Para </a:t>
            </a:r>
            <a:r>
              <a:rPr lang="es-CO" sz="1600" b="1" dirty="0">
                <a:solidFill>
                  <a:srgbClr val="2F3A46"/>
                </a:solidFill>
                <a:latin typeface="Trebuchet MS" panose="020B0603020202020204" pitchFamily="34" charset="0"/>
                <a:cs typeface="Arial" panose="020B0604020202020204" pitchFamily="34" charset="0"/>
              </a:rPr>
              <a:t>la transformación</a:t>
            </a:r>
            <a:r>
              <a:rPr lang="es-CO" sz="1600" dirty="0">
                <a:solidFill>
                  <a:srgbClr val="E7E6E6">
                    <a:lumMod val="50000"/>
                  </a:srgbClr>
                </a:solidFill>
                <a:latin typeface="Trebuchet MS" panose="020B0603020202020204" pitchFamily="34" charset="0"/>
                <a:cs typeface="Arial" panose="020B0604020202020204" pitchFamily="34" charset="0"/>
              </a:rPr>
              <a:t> de los datos se tiene se utilizaron los paquetes </a:t>
            </a:r>
            <a:r>
              <a:rPr lang="es-CO" sz="1600" b="1" dirty="0" err="1">
                <a:solidFill>
                  <a:srgbClr val="2F3A46"/>
                </a:solidFill>
                <a:latin typeface="Trebuchet MS" panose="020B0603020202020204" pitchFamily="34" charset="0"/>
                <a:cs typeface="Arial" panose="020B0604020202020204" pitchFamily="34" charset="0"/>
              </a:rPr>
              <a:t>dplyr</a:t>
            </a:r>
            <a:r>
              <a:rPr lang="es-CO" sz="1600" b="1" dirty="0">
                <a:solidFill>
                  <a:srgbClr val="2F3A46"/>
                </a:solidFill>
                <a:latin typeface="Trebuchet MS" panose="020B0603020202020204" pitchFamily="34" charset="0"/>
                <a:cs typeface="Arial" panose="020B0604020202020204" pitchFamily="34" charset="0"/>
              </a:rPr>
              <a:t>() </a:t>
            </a:r>
            <a:r>
              <a:rPr lang="es-CO" sz="1600" dirty="0">
                <a:solidFill>
                  <a:srgbClr val="E7E6E6">
                    <a:lumMod val="50000"/>
                  </a:srgbClr>
                </a:solidFill>
                <a:latin typeface="Trebuchet MS" panose="020B0603020202020204" pitchFamily="34" charset="0"/>
                <a:cs typeface="Arial" panose="020B0604020202020204" pitchFamily="34" charset="0"/>
              </a:rPr>
              <a:t>y</a:t>
            </a:r>
            <a:r>
              <a:rPr lang="es-CO" sz="1600" b="1" dirty="0">
                <a:solidFill>
                  <a:srgbClr val="2F3A46"/>
                </a:solidFill>
                <a:latin typeface="Trebuchet MS" panose="020B0603020202020204" pitchFamily="34" charset="0"/>
                <a:cs typeface="Arial" panose="020B0604020202020204" pitchFamily="34" charset="0"/>
              </a:rPr>
              <a:t> </a:t>
            </a:r>
            <a:r>
              <a:rPr lang="es-CO" sz="1600" b="1" dirty="0" err="1">
                <a:solidFill>
                  <a:srgbClr val="2F3A46"/>
                </a:solidFill>
                <a:latin typeface="Trebuchet MS" panose="020B0603020202020204" pitchFamily="34" charset="0"/>
                <a:cs typeface="Arial" panose="020B0604020202020204" pitchFamily="34" charset="0"/>
              </a:rPr>
              <a:t>fastDummies</a:t>
            </a:r>
            <a:r>
              <a:rPr lang="es-CO" sz="1600" b="1" dirty="0">
                <a:solidFill>
                  <a:srgbClr val="2F3A46"/>
                </a:solidFill>
                <a:latin typeface="Trebuchet MS" panose="020B0603020202020204" pitchFamily="34" charset="0"/>
                <a:cs typeface="Arial" panose="020B0604020202020204" pitchFamily="34" charset="0"/>
              </a:rPr>
              <a:t>(). </a:t>
            </a:r>
            <a:r>
              <a:rPr lang="es-CO" sz="1600" dirty="0">
                <a:solidFill>
                  <a:srgbClr val="E7E6E6">
                    <a:lumMod val="50000"/>
                  </a:srgbClr>
                </a:solidFill>
                <a:latin typeface="Trebuchet MS" panose="020B0603020202020204" pitchFamily="34" charset="0"/>
                <a:cs typeface="Arial" panose="020B0604020202020204" pitchFamily="34" charset="0"/>
              </a:rPr>
              <a:t>Los hallazgos identificados y ajustes realizados fueron:</a:t>
            </a:r>
          </a:p>
        </p:txBody>
      </p:sp>
      <p:sp>
        <p:nvSpPr>
          <p:cNvPr id="20" name="CuadroTexto 19">
            <a:extLst>
              <a:ext uri="{FF2B5EF4-FFF2-40B4-BE49-F238E27FC236}">
                <a16:creationId xmlns:a16="http://schemas.microsoft.com/office/drawing/2014/main" id="{1144AF6A-915A-4E4F-951E-B4EC0D322C93}"/>
              </a:ext>
            </a:extLst>
          </p:cNvPr>
          <p:cNvSpPr txBox="1"/>
          <p:nvPr/>
        </p:nvSpPr>
        <p:spPr>
          <a:xfrm>
            <a:off x="10662944" y="1819245"/>
            <a:ext cx="98296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schemeClr val="bg1"/>
                </a:solidFill>
                <a:effectLst/>
                <a:uLnTx/>
                <a:uFillTx/>
                <a:latin typeface="Bahnschrift" panose="020B0502040204020203" pitchFamily="34" charset="0"/>
                <a:ea typeface="+mn-ea"/>
                <a:cs typeface="Aharoni" panose="02010803020104030203" pitchFamily="2" charset="-79"/>
              </a:rPr>
              <a:t>Analítica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schemeClr val="bg1"/>
                </a:solidFill>
                <a:effectLst/>
                <a:uLnTx/>
                <a:uFillTx/>
                <a:latin typeface="Bahnschrift" panose="020B0502040204020203" pitchFamily="34" charset="0"/>
                <a:ea typeface="+mn-ea"/>
                <a:cs typeface="Aharoni" panose="02010803020104030203" pitchFamily="2" charset="-79"/>
              </a:rPr>
              <a:t>UF 2021</a:t>
            </a:r>
          </a:p>
        </p:txBody>
      </p:sp>
      <p:sp>
        <p:nvSpPr>
          <p:cNvPr id="21" name="Rectángulo: esquinas redondeadas 20">
            <a:extLst>
              <a:ext uri="{FF2B5EF4-FFF2-40B4-BE49-F238E27FC236}">
                <a16:creationId xmlns:a16="http://schemas.microsoft.com/office/drawing/2014/main" id="{78D8BF31-B4FB-401F-B490-8D59CBC9EAD0}"/>
              </a:ext>
            </a:extLst>
          </p:cNvPr>
          <p:cNvSpPr/>
          <p:nvPr/>
        </p:nvSpPr>
        <p:spPr>
          <a:xfrm rot="5400000">
            <a:off x="515390" y="3130549"/>
            <a:ext cx="1833609" cy="1565653"/>
          </a:xfrm>
          <a:prstGeom prst="roundRect">
            <a:avLst>
              <a:gd name="adj" fmla="val 8805"/>
            </a:avLst>
          </a:pr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34833CA4-50F8-4ADA-B140-8CE454EB82C5}"/>
              </a:ext>
            </a:extLst>
          </p:cNvPr>
          <p:cNvSpPr txBox="1"/>
          <p:nvPr/>
        </p:nvSpPr>
        <p:spPr>
          <a:xfrm>
            <a:off x="728394" y="3390984"/>
            <a:ext cx="1545354" cy="1246495"/>
          </a:xfrm>
          <a:prstGeom prst="rect">
            <a:avLst/>
          </a:prstGeom>
          <a:noFill/>
        </p:spPr>
        <p:txBody>
          <a:bodyPr wrap="square" rtlCol="0">
            <a:spAutoFit/>
          </a:bodyPr>
          <a:lstStyle/>
          <a:p>
            <a:r>
              <a:rPr lang="es-CO" sz="1500" dirty="0">
                <a:solidFill>
                  <a:schemeClr val="bg1"/>
                </a:solidFill>
                <a:latin typeface="Calibri" panose="020F0502020204030204" pitchFamily="34" charset="0"/>
                <a:cs typeface="Calibri" panose="020F0502020204030204" pitchFamily="34" charset="0"/>
              </a:rPr>
              <a:t>Resumen detallado de cada variable (</a:t>
            </a:r>
            <a:r>
              <a:rPr lang="es-CO" sz="1500" dirty="0" err="1">
                <a:solidFill>
                  <a:schemeClr val="bg1"/>
                </a:solidFill>
                <a:latin typeface="Calibri" panose="020F0502020204030204" pitchFamily="34" charset="0"/>
                <a:cs typeface="Calibri" panose="020F0502020204030204" pitchFamily="34" charset="0"/>
              </a:rPr>
              <a:t>max</a:t>
            </a:r>
            <a:r>
              <a:rPr lang="es-CO" sz="1500" dirty="0">
                <a:solidFill>
                  <a:schemeClr val="bg1"/>
                </a:solidFill>
                <a:latin typeface="Calibri" panose="020F0502020204030204" pitchFamily="34" charset="0"/>
                <a:cs typeface="Calibri" panose="020F0502020204030204" pitchFamily="34" charset="0"/>
              </a:rPr>
              <a:t>, min, Mean, Median)</a:t>
            </a:r>
          </a:p>
        </p:txBody>
      </p:sp>
      <p:sp>
        <p:nvSpPr>
          <p:cNvPr id="26" name="Elipse 25">
            <a:extLst>
              <a:ext uri="{FF2B5EF4-FFF2-40B4-BE49-F238E27FC236}">
                <a16:creationId xmlns:a16="http://schemas.microsoft.com/office/drawing/2014/main" id="{2A546690-82ED-417A-8D5C-E4F741F0CE63}"/>
              </a:ext>
            </a:extLst>
          </p:cNvPr>
          <p:cNvSpPr/>
          <p:nvPr/>
        </p:nvSpPr>
        <p:spPr>
          <a:xfrm>
            <a:off x="399603" y="2521096"/>
            <a:ext cx="923331" cy="92333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Elipse 26">
            <a:extLst>
              <a:ext uri="{FF2B5EF4-FFF2-40B4-BE49-F238E27FC236}">
                <a16:creationId xmlns:a16="http://schemas.microsoft.com/office/drawing/2014/main" id="{45B5CAB0-DAB4-4577-934E-5CF838F97E62}"/>
              </a:ext>
            </a:extLst>
          </p:cNvPr>
          <p:cNvSpPr/>
          <p:nvPr/>
        </p:nvSpPr>
        <p:spPr>
          <a:xfrm>
            <a:off x="508867" y="2642323"/>
            <a:ext cx="694618" cy="6946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8" name="CuadroTexto 27">
            <a:extLst>
              <a:ext uri="{FF2B5EF4-FFF2-40B4-BE49-F238E27FC236}">
                <a16:creationId xmlns:a16="http://schemas.microsoft.com/office/drawing/2014/main" id="{185AEDEC-F49F-40CF-9C60-23BAF04D00EE}"/>
              </a:ext>
            </a:extLst>
          </p:cNvPr>
          <p:cNvSpPr txBox="1"/>
          <p:nvPr/>
        </p:nvSpPr>
        <p:spPr>
          <a:xfrm>
            <a:off x="187008" y="2444526"/>
            <a:ext cx="1313645"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6000" b="1" cap="all" spc="100" dirty="0">
                <a:solidFill>
                  <a:srgbClr val="00B0F0"/>
                </a:solidFill>
                <a:latin typeface="Calibri" panose="020F0502020204030204" pitchFamily="34" charset="0"/>
                <a:cs typeface="Calibri" panose="020F0502020204030204" pitchFamily="34" charset="0"/>
              </a:rPr>
              <a:t>1</a:t>
            </a:r>
            <a:endParaRPr kumimoji="0" lang="es-CO" sz="6000" b="1" i="0" u="none" strike="noStrike" kern="1200" cap="all" spc="100" normalizeH="0" baseline="0" noProof="0" dirty="0">
              <a:ln>
                <a:noFill/>
              </a:ln>
              <a:solidFill>
                <a:srgbClr val="00B0F0"/>
              </a:solidFill>
              <a:effectLst/>
              <a:uLnTx/>
              <a:uFillTx/>
              <a:latin typeface="Calibri" panose="020F0502020204030204" pitchFamily="34" charset="0"/>
              <a:cs typeface="Calibri" panose="020F0502020204030204" pitchFamily="34" charset="0"/>
            </a:endParaRPr>
          </a:p>
        </p:txBody>
      </p:sp>
      <p:sp>
        <p:nvSpPr>
          <p:cNvPr id="39" name="Rectángulo: esquinas redondeadas 38">
            <a:extLst>
              <a:ext uri="{FF2B5EF4-FFF2-40B4-BE49-F238E27FC236}">
                <a16:creationId xmlns:a16="http://schemas.microsoft.com/office/drawing/2014/main" id="{E51204F5-11DC-4CB7-B9CA-DCE51E0798CF}"/>
              </a:ext>
            </a:extLst>
          </p:cNvPr>
          <p:cNvSpPr/>
          <p:nvPr/>
        </p:nvSpPr>
        <p:spPr>
          <a:xfrm rot="5400000">
            <a:off x="2344374" y="3145088"/>
            <a:ext cx="1804530" cy="1565653"/>
          </a:xfrm>
          <a:prstGeom prst="roundRect">
            <a:avLst>
              <a:gd name="adj" fmla="val 8805"/>
            </a:avLst>
          </a:pr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0" name="CuadroTexto 39">
            <a:extLst>
              <a:ext uri="{FF2B5EF4-FFF2-40B4-BE49-F238E27FC236}">
                <a16:creationId xmlns:a16="http://schemas.microsoft.com/office/drawing/2014/main" id="{B8B5539B-3D9E-4C56-AEEF-4A816692BC71}"/>
              </a:ext>
            </a:extLst>
          </p:cNvPr>
          <p:cNvSpPr txBox="1"/>
          <p:nvPr/>
        </p:nvSpPr>
        <p:spPr>
          <a:xfrm>
            <a:off x="2484112" y="3465108"/>
            <a:ext cx="1545354" cy="1015663"/>
          </a:xfrm>
          <a:prstGeom prst="rect">
            <a:avLst/>
          </a:prstGeom>
          <a:noFill/>
        </p:spPr>
        <p:txBody>
          <a:bodyPr wrap="square" rtlCol="0">
            <a:spAutoFit/>
          </a:bodyPr>
          <a:lstStyle/>
          <a:p>
            <a:r>
              <a:rPr lang="es-CO" sz="1500" dirty="0">
                <a:solidFill>
                  <a:schemeClr val="bg1"/>
                </a:solidFill>
                <a:latin typeface="Calibri" panose="020F0502020204030204" pitchFamily="34" charset="0"/>
                <a:cs typeface="Calibri" panose="020F0502020204030204" pitchFamily="34" charset="0"/>
              </a:rPr>
              <a:t>Análisis de correlación entre las variables explicativas</a:t>
            </a:r>
          </a:p>
        </p:txBody>
      </p:sp>
      <p:sp>
        <p:nvSpPr>
          <p:cNvPr id="42" name="Elipse 41">
            <a:extLst>
              <a:ext uri="{FF2B5EF4-FFF2-40B4-BE49-F238E27FC236}">
                <a16:creationId xmlns:a16="http://schemas.microsoft.com/office/drawing/2014/main" id="{1FDEB770-D4D4-4502-8AE1-28531C817CAA}"/>
              </a:ext>
            </a:extLst>
          </p:cNvPr>
          <p:cNvSpPr/>
          <p:nvPr/>
        </p:nvSpPr>
        <p:spPr>
          <a:xfrm>
            <a:off x="2321371" y="2609968"/>
            <a:ext cx="694618" cy="6946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3" name="CuadroTexto 42">
            <a:extLst>
              <a:ext uri="{FF2B5EF4-FFF2-40B4-BE49-F238E27FC236}">
                <a16:creationId xmlns:a16="http://schemas.microsoft.com/office/drawing/2014/main" id="{7CCACD6E-4C8D-4245-867E-11FBC534E77B}"/>
              </a:ext>
            </a:extLst>
          </p:cNvPr>
          <p:cNvSpPr txBox="1"/>
          <p:nvPr/>
        </p:nvSpPr>
        <p:spPr>
          <a:xfrm>
            <a:off x="2011857" y="2449445"/>
            <a:ext cx="1313645"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6000" b="1" i="0" u="none" strike="noStrike" kern="1200" cap="all" spc="100" normalizeH="0" baseline="0" noProof="0" dirty="0">
                <a:ln>
                  <a:noFill/>
                </a:ln>
                <a:solidFill>
                  <a:srgbClr val="00B0F0"/>
                </a:solidFill>
                <a:effectLst/>
                <a:uLnTx/>
                <a:uFillTx/>
                <a:latin typeface="Calibri" panose="020F0502020204030204" pitchFamily="34" charset="0"/>
                <a:cs typeface="Calibri" panose="020F0502020204030204" pitchFamily="34" charset="0"/>
              </a:rPr>
              <a:t>2</a:t>
            </a:r>
          </a:p>
        </p:txBody>
      </p:sp>
      <p:sp>
        <p:nvSpPr>
          <p:cNvPr id="63" name="Elipse 62">
            <a:extLst>
              <a:ext uri="{FF2B5EF4-FFF2-40B4-BE49-F238E27FC236}">
                <a16:creationId xmlns:a16="http://schemas.microsoft.com/office/drawing/2014/main" id="{3827AF98-BA87-4130-932F-DFFD9C71D545}"/>
              </a:ext>
            </a:extLst>
          </p:cNvPr>
          <p:cNvSpPr/>
          <p:nvPr/>
        </p:nvSpPr>
        <p:spPr>
          <a:xfrm>
            <a:off x="5861805" y="2488741"/>
            <a:ext cx="923331" cy="92333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4" name="Rectángulo: esquinas redondeadas 63">
            <a:extLst>
              <a:ext uri="{FF2B5EF4-FFF2-40B4-BE49-F238E27FC236}">
                <a16:creationId xmlns:a16="http://schemas.microsoft.com/office/drawing/2014/main" id="{43738369-F9B6-457A-A044-9EC90DFC4608}"/>
              </a:ext>
            </a:extLst>
          </p:cNvPr>
          <p:cNvSpPr/>
          <p:nvPr/>
        </p:nvSpPr>
        <p:spPr>
          <a:xfrm rot="5400000">
            <a:off x="4165088" y="3130549"/>
            <a:ext cx="1833609" cy="1565653"/>
          </a:xfrm>
          <a:prstGeom prst="roundRect">
            <a:avLst>
              <a:gd name="adj" fmla="val 8805"/>
            </a:avLst>
          </a:pr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5" name="CuadroTexto 64">
            <a:extLst>
              <a:ext uri="{FF2B5EF4-FFF2-40B4-BE49-F238E27FC236}">
                <a16:creationId xmlns:a16="http://schemas.microsoft.com/office/drawing/2014/main" id="{725CFE77-8E80-4914-9E7A-8AF997FA4037}"/>
              </a:ext>
            </a:extLst>
          </p:cNvPr>
          <p:cNvSpPr txBox="1"/>
          <p:nvPr/>
        </p:nvSpPr>
        <p:spPr>
          <a:xfrm>
            <a:off x="4372540" y="3474945"/>
            <a:ext cx="1545354" cy="553998"/>
          </a:xfrm>
          <a:prstGeom prst="rect">
            <a:avLst/>
          </a:prstGeom>
          <a:noFill/>
        </p:spPr>
        <p:txBody>
          <a:bodyPr wrap="square" rtlCol="0">
            <a:spAutoFit/>
          </a:bodyPr>
          <a:lstStyle/>
          <a:p>
            <a:r>
              <a:rPr lang="es-CO" sz="1500" dirty="0">
                <a:solidFill>
                  <a:schemeClr val="bg1"/>
                </a:solidFill>
                <a:latin typeface="Calibri" panose="020F0502020204030204" pitchFamily="34" charset="0"/>
                <a:cs typeface="Calibri" panose="020F0502020204030204" pitchFamily="34" charset="0"/>
              </a:rPr>
              <a:t>Identificación de datos faltantes</a:t>
            </a:r>
          </a:p>
        </p:txBody>
      </p:sp>
      <p:sp>
        <p:nvSpPr>
          <p:cNvPr id="66" name="Elipse 65">
            <a:extLst>
              <a:ext uri="{FF2B5EF4-FFF2-40B4-BE49-F238E27FC236}">
                <a16:creationId xmlns:a16="http://schemas.microsoft.com/office/drawing/2014/main" id="{D8BCE98D-A0B0-4573-AB97-086C3FF2198E}"/>
              </a:ext>
            </a:extLst>
          </p:cNvPr>
          <p:cNvSpPr/>
          <p:nvPr/>
        </p:nvSpPr>
        <p:spPr>
          <a:xfrm>
            <a:off x="4088800" y="2525352"/>
            <a:ext cx="923331" cy="92333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7" name="Elipse 66">
            <a:extLst>
              <a:ext uri="{FF2B5EF4-FFF2-40B4-BE49-F238E27FC236}">
                <a16:creationId xmlns:a16="http://schemas.microsoft.com/office/drawing/2014/main" id="{69CA087E-F636-4C80-9252-1276760A4284}"/>
              </a:ext>
            </a:extLst>
          </p:cNvPr>
          <p:cNvSpPr/>
          <p:nvPr/>
        </p:nvSpPr>
        <p:spPr>
          <a:xfrm>
            <a:off x="4198064" y="2646579"/>
            <a:ext cx="694618" cy="6946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8" name="CuadroTexto 67">
            <a:extLst>
              <a:ext uri="{FF2B5EF4-FFF2-40B4-BE49-F238E27FC236}">
                <a16:creationId xmlns:a16="http://schemas.microsoft.com/office/drawing/2014/main" id="{E8328FE9-D94E-4D51-8040-533C5E1AA002}"/>
              </a:ext>
            </a:extLst>
          </p:cNvPr>
          <p:cNvSpPr txBox="1"/>
          <p:nvPr/>
        </p:nvSpPr>
        <p:spPr>
          <a:xfrm>
            <a:off x="3876205" y="2444526"/>
            <a:ext cx="1313645"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6000" b="1" i="0" u="none" strike="noStrike" kern="1200" cap="all" spc="100" normalizeH="0" baseline="0" noProof="0" dirty="0">
                <a:ln>
                  <a:noFill/>
                </a:ln>
                <a:solidFill>
                  <a:srgbClr val="00B0F0"/>
                </a:solidFill>
                <a:effectLst/>
                <a:uLnTx/>
                <a:uFillTx/>
                <a:latin typeface="Calibri" panose="020F0502020204030204" pitchFamily="34" charset="0"/>
                <a:cs typeface="Calibri" panose="020F0502020204030204" pitchFamily="34" charset="0"/>
              </a:rPr>
              <a:t>3</a:t>
            </a:r>
          </a:p>
        </p:txBody>
      </p:sp>
      <p:sp>
        <p:nvSpPr>
          <p:cNvPr id="69" name="Rectángulo: esquinas redondeadas 68">
            <a:extLst>
              <a:ext uri="{FF2B5EF4-FFF2-40B4-BE49-F238E27FC236}">
                <a16:creationId xmlns:a16="http://schemas.microsoft.com/office/drawing/2014/main" id="{4BA0F55E-31F3-4B0F-9687-5EDD2321EBD9}"/>
              </a:ext>
            </a:extLst>
          </p:cNvPr>
          <p:cNvSpPr/>
          <p:nvPr/>
        </p:nvSpPr>
        <p:spPr>
          <a:xfrm rot="5400000">
            <a:off x="5994072" y="3145089"/>
            <a:ext cx="1804530" cy="1565653"/>
          </a:xfrm>
          <a:prstGeom prst="roundRect">
            <a:avLst>
              <a:gd name="adj" fmla="val 880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0" name="CuadroTexto 69">
            <a:extLst>
              <a:ext uri="{FF2B5EF4-FFF2-40B4-BE49-F238E27FC236}">
                <a16:creationId xmlns:a16="http://schemas.microsoft.com/office/drawing/2014/main" id="{BF1DB66E-8A1A-4480-B317-1B9F0DF5EC8F}"/>
              </a:ext>
            </a:extLst>
          </p:cNvPr>
          <p:cNvSpPr txBox="1"/>
          <p:nvPr/>
        </p:nvSpPr>
        <p:spPr>
          <a:xfrm>
            <a:off x="6133810" y="3465108"/>
            <a:ext cx="1545354" cy="1246495"/>
          </a:xfrm>
          <a:prstGeom prst="rect">
            <a:avLst/>
          </a:prstGeom>
          <a:noFill/>
        </p:spPr>
        <p:txBody>
          <a:bodyPr wrap="square" rtlCol="0">
            <a:spAutoFit/>
          </a:bodyPr>
          <a:lstStyle/>
          <a:p>
            <a:r>
              <a:rPr lang="es-CO" sz="1500" dirty="0">
                <a:solidFill>
                  <a:schemeClr val="bg1"/>
                </a:solidFill>
                <a:latin typeface="Calibri" panose="020F0502020204030204" pitchFamily="34" charset="0"/>
                <a:cs typeface="Calibri" panose="020F0502020204030204" pitchFamily="34" charset="0"/>
              </a:rPr>
              <a:t>Sustitución de datos  faltantes  sobre variable J. Eliminación de variable K.</a:t>
            </a:r>
          </a:p>
        </p:txBody>
      </p:sp>
      <p:sp>
        <p:nvSpPr>
          <p:cNvPr id="71" name="Elipse 70">
            <a:extLst>
              <a:ext uri="{FF2B5EF4-FFF2-40B4-BE49-F238E27FC236}">
                <a16:creationId xmlns:a16="http://schemas.microsoft.com/office/drawing/2014/main" id="{E8FB378D-005A-41D2-B239-F61351A28017}"/>
              </a:ext>
            </a:extLst>
          </p:cNvPr>
          <p:cNvSpPr/>
          <p:nvPr/>
        </p:nvSpPr>
        <p:spPr>
          <a:xfrm>
            <a:off x="5971068" y="2609968"/>
            <a:ext cx="694618" cy="6946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2" name="CuadroTexto 71">
            <a:extLst>
              <a:ext uri="{FF2B5EF4-FFF2-40B4-BE49-F238E27FC236}">
                <a16:creationId xmlns:a16="http://schemas.microsoft.com/office/drawing/2014/main" id="{68BE4464-B8F7-4008-8541-9A697A264C3C}"/>
              </a:ext>
            </a:extLst>
          </p:cNvPr>
          <p:cNvSpPr txBox="1"/>
          <p:nvPr/>
        </p:nvSpPr>
        <p:spPr>
          <a:xfrm>
            <a:off x="5661555" y="2449445"/>
            <a:ext cx="1313645"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6000" b="1" cap="all" spc="100" dirty="0">
                <a:solidFill>
                  <a:schemeClr val="bg1">
                    <a:lumMod val="50000"/>
                  </a:schemeClr>
                </a:solidFill>
                <a:latin typeface="Calibri" panose="020F0502020204030204" pitchFamily="34" charset="0"/>
                <a:cs typeface="Calibri" panose="020F0502020204030204" pitchFamily="34" charset="0"/>
              </a:rPr>
              <a:t>4</a:t>
            </a:r>
            <a:endParaRPr kumimoji="0" lang="es-CO" sz="6000" b="1" i="0" u="none" strike="noStrike" kern="1200" cap="all" spc="10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p:txBody>
      </p:sp>
      <p:sp>
        <p:nvSpPr>
          <p:cNvPr id="73" name="Elipse 72">
            <a:extLst>
              <a:ext uri="{FF2B5EF4-FFF2-40B4-BE49-F238E27FC236}">
                <a16:creationId xmlns:a16="http://schemas.microsoft.com/office/drawing/2014/main" id="{1CD456EF-B05E-4A1B-A5D7-917EC98906A1}"/>
              </a:ext>
            </a:extLst>
          </p:cNvPr>
          <p:cNvSpPr/>
          <p:nvPr/>
        </p:nvSpPr>
        <p:spPr>
          <a:xfrm>
            <a:off x="7676249" y="2488741"/>
            <a:ext cx="923331" cy="92333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4" name="Rectángulo: esquinas redondeadas 73">
            <a:extLst>
              <a:ext uri="{FF2B5EF4-FFF2-40B4-BE49-F238E27FC236}">
                <a16:creationId xmlns:a16="http://schemas.microsoft.com/office/drawing/2014/main" id="{FA1B94B9-9F42-46D6-9192-14B1203037D5}"/>
              </a:ext>
            </a:extLst>
          </p:cNvPr>
          <p:cNvSpPr/>
          <p:nvPr/>
        </p:nvSpPr>
        <p:spPr>
          <a:xfrm rot="5400000">
            <a:off x="7808516" y="3145089"/>
            <a:ext cx="1804530" cy="1565653"/>
          </a:xfrm>
          <a:prstGeom prst="roundRect">
            <a:avLst>
              <a:gd name="adj" fmla="val 880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5" name="CuadroTexto 74">
            <a:extLst>
              <a:ext uri="{FF2B5EF4-FFF2-40B4-BE49-F238E27FC236}">
                <a16:creationId xmlns:a16="http://schemas.microsoft.com/office/drawing/2014/main" id="{FB097102-15C6-4D58-9CFD-9B94986B9CEB}"/>
              </a:ext>
            </a:extLst>
          </p:cNvPr>
          <p:cNvSpPr txBox="1"/>
          <p:nvPr/>
        </p:nvSpPr>
        <p:spPr>
          <a:xfrm>
            <a:off x="7948254" y="3465108"/>
            <a:ext cx="1545354" cy="1015663"/>
          </a:xfrm>
          <a:prstGeom prst="rect">
            <a:avLst/>
          </a:prstGeom>
          <a:noFill/>
        </p:spPr>
        <p:txBody>
          <a:bodyPr wrap="square" rtlCol="0">
            <a:spAutoFit/>
          </a:bodyPr>
          <a:lstStyle/>
          <a:p>
            <a:r>
              <a:rPr lang="es-CO" sz="1500" dirty="0">
                <a:solidFill>
                  <a:schemeClr val="bg1"/>
                </a:solidFill>
                <a:latin typeface="Calibri" panose="020F0502020204030204" pitchFamily="34" charset="0"/>
                <a:cs typeface="Calibri" panose="020F0502020204030204" pitchFamily="34" charset="0"/>
              </a:rPr>
              <a:t>Agrupación de datos sobre la variable  J (País) , reclasificación.</a:t>
            </a:r>
          </a:p>
        </p:txBody>
      </p:sp>
      <p:sp>
        <p:nvSpPr>
          <p:cNvPr id="76" name="Elipse 75">
            <a:extLst>
              <a:ext uri="{FF2B5EF4-FFF2-40B4-BE49-F238E27FC236}">
                <a16:creationId xmlns:a16="http://schemas.microsoft.com/office/drawing/2014/main" id="{4F001F0F-B9D9-416F-924E-F88EFD0345E0}"/>
              </a:ext>
            </a:extLst>
          </p:cNvPr>
          <p:cNvSpPr/>
          <p:nvPr/>
        </p:nvSpPr>
        <p:spPr>
          <a:xfrm>
            <a:off x="7785512" y="2609968"/>
            <a:ext cx="694618" cy="6946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7" name="CuadroTexto 76">
            <a:extLst>
              <a:ext uri="{FF2B5EF4-FFF2-40B4-BE49-F238E27FC236}">
                <a16:creationId xmlns:a16="http://schemas.microsoft.com/office/drawing/2014/main" id="{0383093D-CAC0-44E4-AE71-9E4291D0547B}"/>
              </a:ext>
            </a:extLst>
          </p:cNvPr>
          <p:cNvSpPr txBox="1"/>
          <p:nvPr/>
        </p:nvSpPr>
        <p:spPr>
          <a:xfrm>
            <a:off x="7475999" y="2449445"/>
            <a:ext cx="1313645"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6000" b="1" i="0" u="none" strike="noStrike" kern="1200" cap="all" spc="10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5</a:t>
            </a:r>
          </a:p>
        </p:txBody>
      </p:sp>
      <p:sp>
        <p:nvSpPr>
          <p:cNvPr id="78" name="Elipse 77">
            <a:extLst>
              <a:ext uri="{FF2B5EF4-FFF2-40B4-BE49-F238E27FC236}">
                <a16:creationId xmlns:a16="http://schemas.microsoft.com/office/drawing/2014/main" id="{5D2BA88C-4FF3-44C5-A307-39EE2354204F}"/>
              </a:ext>
            </a:extLst>
          </p:cNvPr>
          <p:cNvSpPr/>
          <p:nvPr/>
        </p:nvSpPr>
        <p:spPr>
          <a:xfrm>
            <a:off x="9528709" y="2488741"/>
            <a:ext cx="923331" cy="92333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9" name="Rectángulo: esquinas redondeadas 78">
            <a:extLst>
              <a:ext uri="{FF2B5EF4-FFF2-40B4-BE49-F238E27FC236}">
                <a16:creationId xmlns:a16="http://schemas.microsoft.com/office/drawing/2014/main" id="{624456ED-E251-4423-8B60-AA0F760EE42C}"/>
              </a:ext>
            </a:extLst>
          </p:cNvPr>
          <p:cNvSpPr/>
          <p:nvPr/>
        </p:nvSpPr>
        <p:spPr>
          <a:xfrm rot="5400000">
            <a:off x="9660976" y="3145089"/>
            <a:ext cx="1804530" cy="1565653"/>
          </a:xfrm>
          <a:prstGeom prst="roundRect">
            <a:avLst>
              <a:gd name="adj" fmla="val 880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0" name="CuadroTexto 79">
            <a:extLst>
              <a:ext uri="{FF2B5EF4-FFF2-40B4-BE49-F238E27FC236}">
                <a16:creationId xmlns:a16="http://schemas.microsoft.com/office/drawing/2014/main" id="{E15E06EB-F49C-4B4D-8741-5DE38A48DB4E}"/>
              </a:ext>
            </a:extLst>
          </p:cNvPr>
          <p:cNvSpPr txBox="1"/>
          <p:nvPr/>
        </p:nvSpPr>
        <p:spPr>
          <a:xfrm>
            <a:off x="9800714" y="3465108"/>
            <a:ext cx="1545354" cy="1246495"/>
          </a:xfrm>
          <a:prstGeom prst="rect">
            <a:avLst/>
          </a:prstGeom>
          <a:noFill/>
        </p:spPr>
        <p:txBody>
          <a:bodyPr wrap="square" rtlCol="0">
            <a:spAutoFit/>
          </a:bodyPr>
          <a:lstStyle/>
          <a:p>
            <a:r>
              <a:rPr lang="es-CO" sz="1500" dirty="0">
                <a:solidFill>
                  <a:schemeClr val="bg1"/>
                </a:solidFill>
                <a:latin typeface="Calibri" panose="020F0502020204030204" pitchFamily="34" charset="0"/>
                <a:cs typeface="Calibri" panose="020F0502020204030204" pitchFamily="34" charset="0"/>
              </a:rPr>
              <a:t>Transformación de variable categórica, para creación de variables </a:t>
            </a:r>
            <a:r>
              <a:rPr lang="es-CO" sz="1500" dirty="0" err="1">
                <a:solidFill>
                  <a:schemeClr val="bg1"/>
                </a:solidFill>
                <a:latin typeface="Calibri" panose="020F0502020204030204" pitchFamily="34" charset="0"/>
                <a:cs typeface="Calibri" panose="020F0502020204030204" pitchFamily="34" charset="0"/>
              </a:rPr>
              <a:t>Dummy</a:t>
            </a:r>
            <a:endParaRPr lang="es-CO" sz="1500" dirty="0">
              <a:solidFill>
                <a:schemeClr val="bg1"/>
              </a:solidFill>
              <a:latin typeface="Calibri" panose="020F0502020204030204" pitchFamily="34" charset="0"/>
              <a:cs typeface="Calibri" panose="020F0502020204030204" pitchFamily="34" charset="0"/>
            </a:endParaRPr>
          </a:p>
        </p:txBody>
      </p:sp>
      <p:sp>
        <p:nvSpPr>
          <p:cNvPr id="81" name="Elipse 80">
            <a:extLst>
              <a:ext uri="{FF2B5EF4-FFF2-40B4-BE49-F238E27FC236}">
                <a16:creationId xmlns:a16="http://schemas.microsoft.com/office/drawing/2014/main" id="{CA6245DA-D7EE-40FA-AFEC-7440A1ED625B}"/>
              </a:ext>
            </a:extLst>
          </p:cNvPr>
          <p:cNvSpPr/>
          <p:nvPr/>
        </p:nvSpPr>
        <p:spPr>
          <a:xfrm>
            <a:off x="9637972" y="2609968"/>
            <a:ext cx="694618" cy="6946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2" name="CuadroTexto 81">
            <a:extLst>
              <a:ext uri="{FF2B5EF4-FFF2-40B4-BE49-F238E27FC236}">
                <a16:creationId xmlns:a16="http://schemas.microsoft.com/office/drawing/2014/main" id="{ED4D41F2-1856-4E40-817D-CF39779AB691}"/>
              </a:ext>
            </a:extLst>
          </p:cNvPr>
          <p:cNvSpPr txBox="1"/>
          <p:nvPr/>
        </p:nvSpPr>
        <p:spPr>
          <a:xfrm>
            <a:off x="9328459" y="2449445"/>
            <a:ext cx="1313645"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6000" b="1" i="0" u="none" strike="noStrike" kern="1200" cap="all" spc="10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6</a:t>
            </a:r>
          </a:p>
        </p:txBody>
      </p:sp>
      <p:sp>
        <p:nvSpPr>
          <p:cNvPr id="86" name="CuadroTexto 85">
            <a:extLst>
              <a:ext uri="{FF2B5EF4-FFF2-40B4-BE49-F238E27FC236}">
                <a16:creationId xmlns:a16="http://schemas.microsoft.com/office/drawing/2014/main" id="{CF8FE834-8265-4E52-99BF-14E0B5DEB2B8}"/>
              </a:ext>
            </a:extLst>
          </p:cNvPr>
          <p:cNvSpPr txBox="1"/>
          <p:nvPr/>
        </p:nvSpPr>
        <p:spPr>
          <a:xfrm>
            <a:off x="1538437" y="5144774"/>
            <a:ext cx="343670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800" b="1" cap="small" dirty="0">
                <a:solidFill>
                  <a:srgbClr val="3FCDFF"/>
                </a:solidFill>
                <a:latin typeface="Open Sans" panose="020B0606030504020204" pitchFamily="34" charset="0"/>
                <a:ea typeface="Open Sans" panose="020B0606030504020204" pitchFamily="34" charset="0"/>
                <a:cs typeface="Open Sans" panose="020B0606030504020204" pitchFamily="34" charset="0"/>
              </a:rPr>
              <a:t>Preprocesamiento</a:t>
            </a:r>
            <a:endParaRPr lang="es-CO" sz="2800" b="1" cap="small" dirty="0">
              <a:solidFill>
                <a:srgbClr val="3FCD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7" name="CuadroTexto 86">
            <a:extLst>
              <a:ext uri="{FF2B5EF4-FFF2-40B4-BE49-F238E27FC236}">
                <a16:creationId xmlns:a16="http://schemas.microsoft.com/office/drawing/2014/main" id="{0FD0CC8C-ED8D-443F-9881-8841CFC87706}"/>
              </a:ext>
            </a:extLst>
          </p:cNvPr>
          <p:cNvSpPr txBox="1"/>
          <p:nvPr/>
        </p:nvSpPr>
        <p:spPr>
          <a:xfrm>
            <a:off x="7317160" y="5187107"/>
            <a:ext cx="301543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800" b="1" cap="small"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Transformación</a:t>
            </a:r>
            <a:endParaRPr lang="es-CO" sz="2800" b="1" cap="small"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5" name="Imagen 44">
            <a:extLst>
              <a:ext uri="{FF2B5EF4-FFF2-40B4-BE49-F238E27FC236}">
                <a16:creationId xmlns:a16="http://schemas.microsoft.com/office/drawing/2014/main" id="{833367F7-683B-42D3-AF00-9F0A44F4649E}"/>
              </a:ext>
            </a:extLst>
          </p:cNvPr>
          <p:cNvPicPr>
            <a:picLocks noChangeAspect="1"/>
          </p:cNvPicPr>
          <p:nvPr/>
        </p:nvPicPr>
        <p:blipFill>
          <a:blip r:embed="rId2"/>
          <a:stretch>
            <a:fillRect/>
          </a:stretch>
        </p:blipFill>
        <p:spPr>
          <a:xfrm>
            <a:off x="0" y="5826037"/>
            <a:ext cx="12192000" cy="1118454"/>
          </a:xfrm>
          <a:prstGeom prst="rect">
            <a:avLst/>
          </a:prstGeom>
        </p:spPr>
      </p:pic>
    </p:spTree>
    <p:extLst>
      <p:ext uri="{BB962C8B-B14F-4D97-AF65-F5344CB8AC3E}">
        <p14:creationId xmlns:p14="http://schemas.microsoft.com/office/powerpoint/2010/main" val="3379798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2">
            <a:extLst>
              <a:ext uri="{FF2B5EF4-FFF2-40B4-BE49-F238E27FC236}">
                <a16:creationId xmlns:a16="http://schemas.microsoft.com/office/drawing/2014/main" id="{7FBEECAB-3B5C-449E-8CB1-EC75C2EBAB76}"/>
              </a:ext>
            </a:extLst>
          </p:cNvPr>
          <p:cNvSpPr txBox="1">
            <a:spLocks/>
          </p:cNvSpPr>
          <p:nvPr/>
        </p:nvSpPr>
        <p:spPr>
          <a:xfrm>
            <a:off x="0" y="-161826"/>
            <a:ext cx="12191999" cy="1452222"/>
          </a:xfrm>
          <a:prstGeom prst="rect">
            <a:avLst/>
          </a:prstGeom>
        </p:spPr>
        <p:txBody>
          <a:bodyPr vert="horz" lIns="91440" tIns="45720" rIns="91440" bIns="45720" rtlCol="0" anchor="ctr">
            <a:normAutofit/>
          </a:bodyPr>
          <a:lstStyle>
            <a:lvl1pPr algn="r" defTabSz="914354" rtl="0" eaLnBrk="1" latinLnBrk="0" hangingPunct="1">
              <a:spcBef>
                <a:spcPct val="0"/>
              </a:spcBef>
              <a:buNone/>
              <a:defRPr sz="32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lang="en-US" sz="4000" dirty="0"/>
              <a:t>2</a:t>
            </a:r>
            <a:r>
              <a:rPr kumimoji="0" lang="en-US" sz="4000" b="1" i="0" u="none" strike="noStrike" kern="1200" cap="small" spc="0" normalizeH="0" baseline="0" noProof="0" dirty="0">
                <a:ln>
                  <a:noFill/>
                </a:ln>
                <a:solidFill>
                  <a:srgbClr val="2F3A46"/>
                </a:solidFill>
                <a:uLnTx/>
                <a:uFillTx/>
                <a:latin typeface="Open Sans" panose="020B0606030504020204" pitchFamily="34" charset="0"/>
                <a:ea typeface="Open Sans" panose="020B0606030504020204" pitchFamily="34" charset="0"/>
                <a:cs typeface="Open Sans" panose="020B0606030504020204" pitchFamily="34" charset="0"/>
              </a:rPr>
              <a:t>.2. ANÁLISIS</a:t>
            </a:r>
          </a:p>
        </p:txBody>
      </p:sp>
      <p:cxnSp>
        <p:nvCxnSpPr>
          <p:cNvPr id="3" name="Conector recto 2">
            <a:extLst>
              <a:ext uri="{FF2B5EF4-FFF2-40B4-BE49-F238E27FC236}">
                <a16:creationId xmlns:a16="http://schemas.microsoft.com/office/drawing/2014/main" id="{AFB444D0-3EE5-49EA-8575-A699EC4EF040}"/>
              </a:ext>
            </a:extLst>
          </p:cNvPr>
          <p:cNvCxnSpPr>
            <a:cxnSpLocks/>
          </p:cNvCxnSpPr>
          <p:nvPr/>
        </p:nvCxnSpPr>
        <p:spPr>
          <a:xfrm>
            <a:off x="3627120" y="564285"/>
            <a:ext cx="8371930" cy="0"/>
          </a:xfrm>
          <a:prstGeom prst="line">
            <a:avLst/>
          </a:prstGeom>
          <a:ln w="38100">
            <a:solidFill>
              <a:srgbClr val="002060"/>
            </a:solidFill>
            <a:prstDash val="sysDash"/>
          </a:ln>
          <a:effectLst/>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4880B907-9C2C-4A38-AF9F-FF79A0FDDE82}"/>
              </a:ext>
            </a:extLst>
          </p:cNvPr>
          <p:cNvPicPr>
            <a:picLocks noChangeAspect="1"/>
          </p:cNvPicPr>
          <p:nvPr/>
        </p:nvPicPr>
        <p:blipFill rotWithShape="1">
          <a:blip r:embed="rId2"/>
          <a:srcRect l="14241" r="13902"/>
          <a:stretch/>
        </p:blipFill>
        <p:spPr>
          <a:xfrm>
            <a:off x="3377560" y="1456012"/>
            <a:ext cx="4242827" cy="3643915"/>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4FE6BA7F-5CAB-4376-B2C8-8B9BC95D69A6}"/>
              </a:ext>
            </a:extLst>
          </p:cNvPr>
          <p:cNvPicPr>
            <a:picLocks noChangeAspect="1"/>
          </p:cNvPicPr>
          <p:nvPr/>
        </p:nvPicPr>
        <p:blipFill rotWithShape="1">
          <a:blip r:embed="rId3"/>
          <a:srcRect l="7760" b="10405"/>
          <a:stretch/>
        </p:blipFill>
        <p:spPr>
          <a:xfrm>
            <a:off x="8029949" y="817051"/>
            <a:ext cx="3530830" cy="2116537"/>
          </a:xfrm>
          <a:prstGeom prst="rect">
            <a:avLst/>
          </a:prstGeom>
          <a:effectLst>
            <a:outerShdw blurRad="50800" dist="38100" dir="2700000" algn="tl" rotWithShape="0">
              <a:prstClr val="black">
                <a:alpha val="40000"/>
              </a:prstClr>
            </a:outerShdw>
          </a:effectLst>
        </p:spPr>
      </p:pic>
      <p:pic>
        <p:nvPicPr>
          <p:cNvPr id="10" name="Imagen 9">
            <a:extLst>
              <a:ext uri="{FF2B5EF4-FFF2-40B4-BE49-F238E27FC236}">
                <a16:creationId xmlns:a16="http://schemas.microsoft.com/office/drawing/2014/main" id="{0732B7CA-8BE2-465C-A565-3C189D04E2FF}"/>
              </a:ext>
            </a:extLst>
          </p:cNvPr>
          <p:cNvPicPr>
            <a:picLocks noChangeAspect="1"/>
          </p:cNvPicPr>
          <p:nvPr/>
        </p:nvPicPr>
        <p:blipFill>
          <a:blip r:embed="rId4"/>
          <a:stretch>
            <a:fillRect/>
          </a:stretch>
        </p:blipFill>
        <p:spPr>
          <a:xfrm>
            <a:off x="8082134" y="3487631"/>
            <a:ext cx="3426460" cy="1900355"/>
          </a:xfrm>
          <a:prstGeom prst="rect">
            <a:avLst/>
          </a:prstGeom>
          <a:effectLst>
            <a:outerShdw blurRad="50800" dist="38100" dir="2700000" algn="tl" rotWithShape="0">
              <a:prstClr val="black">
                <a:alpha val="40000"/>
              </a:prstClr>
            </a:outerShdw>
          </a:effectLst>
        </p:spPr>
      </p:pic>
      <p:sp>
        <p:nvSpPr>
          <p:cNvPr id="12" name="CuadroTexto 11">
            <a:extLst>
              <a:ext uri="{FF2B5EF4-FFF2-40B4-BE49-F238E27FC236}">
                <a16:creationId xmlns:a16="http://schemas.microsoft.com/office/drawing/2014/main" id="{FAB8B35E-EE87-442A-AA6C-962094528261}"/>
              </a:ext>
            </a:extLst>
          </p:cNvPr>
          <p:cNvSpPr txBox="1"/>
          <p:nvPr/>
        </p:nvSpPr>
        <p:spPr>
          <a:xfrm>
            <a:off x="269499" y="1370385"/>
            <a:ext cx="2669010" cy="3747180"/>
          </a:xfrm>
          <a:prstGeom prst="rect">
            <a:avLst/>
          </a:prstGeom>
          <a:noFill/>
        </p:spPr>
        <p:txBody>
          <a:bodyPr wrap="square">
            <a:spAutoFit/>
          </a:bodyPr>
          <a:lstStyle/>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lang="es-CO" sz="1600" dirty="0">
                <a:solidFill>
                  <a:srgbClr val="E7E6E6">
                    <a:lumMod val="50000"/>
                  </a:srgbClr>
                </a:solidFill>
                <a:latin typeface="Trebuchet MS" panose="020B0603020202020204" pitchFamily="34" charset="0"/>
                <a:cs typeface="Arial" panose="020B0604020202020204" pitchFamily="34" charset="0"/>
              </a:rPr>
              <a:t>De</a:t>
            </a: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 esta </a:t>
            </a:r>
            <a:r>
              <a:rPr lang="es-CO" sz="1600" dirty="0">
                <a:solidFill>
                  <a:srgbClr val="E7E6E6">
                    <a:lumMod val="50000"/>
                  </a:srgbClr>
                </a:solidFill>
                <a:latin typeface="Trebuchet MS" panose="020B0603020202020204" pitchFamily="34" charset="0"/>
                <a:cs typeface="Arial" panose="020B0604020202020204" pitchFamily="34" charset="0"/>
              </a:rPr>
              <a:t>fase </a:t>
            </a: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destaco el </a:t>
            </a:r>
            <a:r>
              <a:rPr kumimoji="0" lang="es-CO" sz="1600" b="1" i="0" u="none" strike="noStrike" kern="1200" cap="none" spc="0" normalizeH="0" baseline="0" noProof="0" dirty="0">
                <a:ln>
                  <a:noFill/>
                </a:ln>
                <a:solidFill>
                  <a:srgbClr val="2F3A46"/>
                </a:solidFill>
                <a:effectLst/>
                <a:uLnTx/>
                <a:uFillTx/>
                <a:latin typeface="Trebuchet MS" panose="020B0603020202020204" pitchFamily="34" charset="0"/>
                <a:ea typeface="+mn-ea"/>
                <a:cs typeface="Arial" panose="020B0604020202020204" pitchFamily="34" charset="0"/>
              </a:rPr>
              <a:t>análisis de correlación </a:t>
            </a: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entre las distintas variables. El objetivo era definir si podía reducir la dimensionalidad de la data. </a:t>
            </a:r>
            <a:r>
              <a:rPr lang="es-CO" sz="1600" dirty="0">
                <a:solidFill>
                  <a:srgbClr val="E7E6E6">
                    <a:lumMod val="50000"/>
                  </a:srgbClr>
                </a:solidFill>
                <a:latin typeface="Trebuchet MS" panose="020B0603020202020204" pitchFamily="34" charset="0"/>
                <a:cs typeface="Arial" panose="020B0604020202020204" pitchFamily="34" charset="0"/>
              </a:rPr>
              <a:t>Al </a:t>
            </a:r>
            <a:r>
              <a:rPr kumimoji="0" lang="es-CO" sz="1600" b="0" i="0" u="none" strike="noStrike" kern="1200" cap="none" spc="0" normalizeH="0" baseline="0" noProof="0" dirty="0">
                <a:ln>
                  <a:noFill/>
                </a:ln>
                <a:solidFill>
                  <a:srgbClr val="E7E6E6">
                    <a:lumMod val="50000"/>
                  </a:srgbClr>
                </a:solidFill>
                <a:effectLst/>
                <a:uLnTx/>
                <a:uFillTx/>
                <a:latin typeface="Trebuchet MS" panose="020B0603020202020204" pitchFamily="34" charset="0"/>
                <a:ea typeface="+mn-ea"/>
                <a:cs typeface="Arial" panose="020B0604020202020204" pitchFamily="34" charset="0"/>
              </a:rPr>
              <a:t>revisar los hallazgos del primer diagrama, variables como “I” y “E” presentaban una  alta correlación positiva. </a:t>
            </a:r>
            <a:r>
              <a:rPr kumimoji="0" lang="es-CO" sz="1600" b="1" i="0" u="none" strike="noStrike" kern="1200" cap="none" spc="0" normalizeH="0" baseline="0" noProof="0" dirty="0">
                <a:ln>
                  <a:noFill/>
                </a:ln>
                <a:solidFill>
                  <a:srgbClr val="2F3A46"/>
                </a:solidFill>
                <a:effectLst/>
                <a:uLnTx/>
                <a:uFillTx/>
                <a:latin typeface="Trebuchet MS" panose="020B0603020202020204" pitchFamily="34" charset="0"/>
                <a:ea typeface="+mn-ea"/>
                <a:cs typeface="Arial" panose="020B0604020202020204" pitchFamily="34" charset="0"/>
              </a:rPr>
              <a:t>Sin embargo con los gráficos de apoyo se comprobó que no eran tan determinantes. </a:t>
            </a:r>
            <a:endParaRPr lang="es-CO" sz="1600" b="1" dirty="0">
              <a:solidFill>
                <a:srgbClr val="2F3A46"/>
              </a:solidFill>
              <a:latin typeface="Trebuchet MS" panose="020B0603020202020204" pitchFamily="34" charset="0"/>
              <a:cs typeface="Arial" panose="020B0604020202020204" pitchFamily="34" charset="0"/>
            </a:endParaRPr>
          </a:p>
        </p:txBody>
      </p:sp>
      <p:pic>
        <p:nvPicPr>
          <p:cNvPr id="14" name="Imagen 13">
            <a:extLst>
              <a:ext uri="{FF2B5EF4-FFF2-40B4-BE49-F238E27FC236}">
                <a16:creationId xmlns:a16="http://schemas.microsoft.com/office/drawing/2014/main" id="{42F43864-0264-4F4C-9AE2-FE3BBFBC41EA}"/>
              </a:ext>
            </a:extLst>
          </p:cNvPr>
          <p:cNvPicPr>
            <a:picLocks noChangeAspect="1"/>
          </p:cNvPicPr>
          <p:nvPr/>
        </p:nvPicPr>
        <p:blipFill>
          <a:blip r:embed="rId5"/>
          <a:stretch>
            <a:fillRect/>
          </a:stretch>
        </p:blipFill>
        <p:spPr>
          <a:xfrm>
            <a:off x="0" y="5826037"/>
            <a:ext cx="12192000" cy="1118454"/>
          </a:xfrm>
          <a:prstGeom prst="rect">
            <a:avLst/>
          </a:prstGeom>
        </p:spPr>
      </p:pic>
    </p:spTree>
    <p:extLst>
      <p:ext uri="{BB962C8B-B14F-4D97-AF65-F5344CB8AC3E}">
        <p14:creationId xmlns:p14="http://schemas.microsoft.com/office/powerpoint/2010/main" val="820509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2">
            <a:extLst>
              <a:ext uri="{FF2B5EF4-FFF2-40B4-BE49-F238E27FC236}">
                <a16:creationId xmlns:a16="http://schemas.microsoft.com/office/drawing/2014/main" id="{7FBEECAB-3B5C-449E-8CB1-EC75C2EBAB76}"/>
              </a:ext>
            </a:extLst>
          </p:cNvPr>
          <p:cNvSpPr txBox="1">
            <a:spLocks/>
          </p:cNvSpPr>
          <p:nvPr/>
        </p:nvSpPr>
        <p:spPr>
          <a:xfrm>
            <a:off x="0" y="-161826"/>
            <a:ext cx="12191999" cy="1452222"/>
          </a:xfrm>
          <a:prstGeom prst="rect">
            <a:avLst/>
          </a:prstGeom>
        </p:spPr>
        <p:txBody>
          <a:bodyPr vert="horz" lIns="91440" tIns="45720" rIns="91440" bIns="45720" rtlCol="0" anchor="ctr">
            <a:normAutofit/>
          </a:bodyPr>
          <a:lstStyle>
            <a:lvl1pPr algn="r" defTabSz="914354" rtl="0" eaLnBrk="1" latinLnBrk="0" hangingPunct="1">
              <a:spcBef>
                <a:spcPct val="0"/>
              </a:spcBef>
              <a:buNone/>
              <a:defRPr sz="32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lang="en-US" sz="4000" dirty="0"/>
              <a:t>3</a:t>
            </a:r>
            <a:r>
              <a:rPr kumimoji="0" lang="en-US" sz="4000" b="1" i="0" u="none" strike="noStrike" kern="1200" cap="small" spc="0" normalizeH="0" baseline="0" noProof="0" dirty="0">
                <a:ln>
                  <a:noFill/>
                </a:ln>
                <a:solidFill>
                  <a:srgbClr val="2F3A46"/>
                </a:solidFill>
                <a:uLnTx/>
                <a:uFillTx/>
                <a:latin typeface="Open Sans" panose="020B0606030504020204" pitchFamily="34" charset="0"/>
                <a:ea typeface="Open Sans" panose="020B0606030504020204" pitchFamily="34" charset="0"/>
                <a:cs typeface="Open Sans" panose="020B0606030504020204" pitchFamily="34" charset="0"/>
              </a:rPr>
              <a:t>. MODELOS</a:t>
            </a:r>
          </a:p>
        </p:txBody>
      </p:sp>
      <p:cxnSp>
        <p:nvCxnSpPr>
          <p:cNvPr id="3" name="Conector recto 2">
            <a:extLst>
              <a:ext uri="{FF2B5EF4-FFF2-40B4-BE49-F238E27FC236}">
                <a16:creationId xmlns:a16="http://schemas.microsoft.com/office/drawing/2014/main" id="{AFB444D0-3EE5-49EA-8575-A699EC4EF040}"/>
              </a:ext>
            </a:extLst>
          </p:cNvPr>
          <p:cNvCxnSpPr>
            <a:cxnSpLocks/>
          </p:cNvCxnSpPr>
          <p:nvPr/>
        </p:nvCxnSpPr>
        <p:spPr>
          <a:xfrm>
            <a:off x="3471169" y="564285"/>
            <a:ext cx="8483022" cy="0"/>
          </a:xfrm>
          <a:prstGeom prst="line">
            <a:avLst/>
          </a:prstGeom>
          <a:ln w="38100">
            <a:solidFill>
              <a:srgbClr val="002060"/>
            </a:solidFill>
            <a:prstDash val="sysDash"/>
          </a:ln>
          <a:effectLst/>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E945767F-8A8B-4304-8F91-8F1BD39D52F9}"/>
              </a:ext>
            </a:extLst>
          </p:cNvPr>
          <p:cNvSpPr txBox="1"/>
          <p:nvPr/>
        </p:nvSpPr>
        <p:spPr>
          <a:xfrm>
            <a:off x="237806" y="1232830"/>
            <a:ext cx="11716385" cy="579646"/>
          </a:xfrm>
          <a:prstGeom prst="rect">
            <a:avLst/>
          </a:prstGeom>
          <a:noFill/>
        </p:spPr>
        <p:txBody>
          <a:bodyPr wrap="square">
            <a:spAutoFit/>
          </a:bodyPr>
          <a:lstStyle/>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lang="es-CO" sz="1600" dirty="0">
                <a:solidFill>
                  <a:srgbClr val="E7E6E6">
                    <a:lumMod val="50000"/>
                  </a:srgbClr>
                </a:solidFill>
                <a:latin typeface="Trebuchet MS" panose="020B0603020202020204" pitchFamily="34" charset="0"/>
                <a:cs typeface="Arial" panose="020B0604020202020204" pitchFamily="34" charset="0"/>
              </a:rPr>
              <a:t>En la fase de modelamiento se utilizo el lenguaje de programación </a:t>
            </a:r>
            <a:r>
              <a:rPr lang="es-CO" sz="1600" b="1" dirty="0">
                <a:solidFill>
                  <a:srgbClr val="2F3A46"/>
                </a:solidFill>
                <a:latin typeface="Trebuchet MS" panose="020B0603020202020204" pitchFamily="34" charset="0"/>
                <a:cs typeface="Arial" panose="020B0604020202020204" pitchFamily="34" charset="0"/>
              </a:rPr>
              <a:t>Python en su versión 3.8.5</a:t>
            </a:r>
            <a:r>
              <a:rPr lang="es-CO" sz="1600" dirty="0">
                <a:solidFill>
                  <a:srgbClr val="E7E6E6">
                    <a:lumMod val="50000"/>
                  </a:srgbClr>
                </a:solidFill>
                <a:latin typeface="Trebuchet MS" panose="020B0603020202020204" pitchFamily="34" charset="0"/>
                <a:cs typeface="Arial" panose="020B0604020202020204" pitchFamily="34" charset="0"/>
              </a:rPr>
              <a:t>, con el IDE Visual Studio </a:t>
            </a:r>
            <a:r>
              <a:rPr lang="es-CO" sz="1600" dirty="0" err="1">
                <a:solidFill>
                  <a:srgbClr val="E7E6E6">
                    <a:lumMod val="50000"/>
                  </a:srgbClr>
                </a:solidFill>
                <a:latin typeface="Trebuchet MS" panose="020B0603020202020204" pitchFamily="34" charset="0"/>
                <a:cs typeface="Arial" panose="020B0604020202020204" pitchFamily="34" charset="0"/>
              </a:rPr>
              <a:t>Code</a:t>
            </a:r>
            <a:r>
              <a:rPr lang="es-CO" sz="1600" dirty="0">
                <a:solidFill>
                  <a:srgbClr val="E7E6E6">
                    <a:lumMod val="50000"/>
                  </a:srgbClr>
                </a:solidFill>
                <a:latin typeface="Trebuchet MS" panose="020B0603020202020204" pitchFamily="34" charset="0"/>
                <a:cs typeface="Arial" panose="020B0604020202020204" pitchFamily="34" charset="0"/>
              </a:rPr>
              <a:t>. Las codificaciones ejecutadas son:</a:t>
            </a:r>
          </a:p>
        </p:txBody>
      </p:sp>
      <p:pic>
        <p:nvPicPr>
          <p:cNvPr id="7" name="Imagen 6">
            <a:extLst>
              <a:ext uri="{FF2B5EF4-FFF2-40B4-BE49-F238E27FC236}">
                <a16:creationId xmlns:a16="http://schemas.microsoft.com/office/drawing/2014/main" id="{2B2E9201-B2F0-4C77-A3F6-4C51767CDBB9}"/>
              </a:ext>
            </a:extLst>
          </p:cNvPr>
          <p:cNvPicPr>
            <a:picLocks noChangeAspect="1"/>
          </p:cNvPicPr>
          <p:nvPr/>
        </p:nvPicPr>
        <p:blipFill>
          <a:blip r:embed="rId2"/>
          <a:stretch>
            <a:fillRect/>
          </a:stretch>
        </p:blipFill>
        <p:spPr>
          <a:xfrm>
            <a:off x="0" y="5826037"/>
            <a:ext cx="12192000" cy="1118454"/>
          </a:xfrm>
          <a:prstGeom prst="rect">
            <a:avLst/>
          </a:prstGeom>
        </p:spPr>
      </p:pic>
      <p:sp>
        <p:nvSpPr>
          <p:cNvPr id="67" name="Freeform 435">
            <a:extLst>
              <a:ext uri="{FF2B5EF4-FFF2-40B4-BE49-F238E27FC236}">
                <a16:creationId xmlns:a16="http://schemas.microsoft.com/office/drawing/2014/main" id="{45EA315E-7EB9-48FB-9A12-88B482998E27}"/>
              </a:ext>
            </a:extLst>
          </p:cNvPr>
          <p:cNvSpPr/>
          <p:nvPr/>
        </p:nvSpPr>
        <p:spPr>
          <a:xfrm>
            <a:off x="334898" y="2286579"/>
            <a:ext cx="432708" cy="432486"/>
          </a:xfrm>
          <a:custGeom>
            <a:avLst/>
            <a:gdLst/>
            <a:ahLst/>
            <a:cxnLst/>
            <a:rect l="l" t="t" r="r" b="b"/>
            <a:pathLst>
              <a:path w="432708" h="432707">
                <a:moveTo>
                  <a:pt x="216354" y="0"/>
                </a:moveTo>
                <a:cubicBezTo>
                  <a:pt x="255606" y="0"/>
                  <a:pt x="291806" y="9672"/>
                  <a:pt x="324953" y="29016"/>
                </a:cubicBezTo>
                <a:cubicBezTo>
                  <a:pt x="358101" y="48360"/>
                  <a:pt x="384347" y="74606"/>
                  <a:pt x="403692" y="107754"/>
                </a:cubicBezTo>
                <a:cubicBezTo>
                  <a:pt x="423036" y="140902"/>
                  <a:pt x="432708" y="177102"/>
                  <a:pt x="432708" y="216353"/>
                </a:cubicBezTo>
                <a:cubicBezTo>
                  <a:pt x="432708" y="255605"/>
                  <a:pt x="423036" y="291805"/>
                  <a:pt x="403692" y="324953"/>
                </a:cubicBezTo>
                <a:cubicBezTo>
                  <a:pt x="384347" y="358101"/>
                  <a:pt x="358101" y="384347"/>
                  <a:pt x="324953" y="403691"/>
                </a:cubicBezTo>
                <a:cubicBezTo>
                  <a:pt x="291806" y="423035"/>
                  <a:pt x="255606" y="432707"/>
                  <a:pt x="216354" y="432707"/>
                </a:cubicBezTo>
                <a:cubicBezTo>
                  <a:pt x="177102" y="432707"/>
                  <a:pt x="140903" y="423035"/>
                  <a:pt x="107755" y="403691"/>
                </a:cubicBezTo>
                <a:cubicBezTo>
                  <a:pt x="74607" y="384347"/>
                  <a:pt x="48361" y="358101"/>
                  <a:pt x="29017" y="324953"/>
                </a:cubicBezTo>
                <a:cubicBezTo>
                  <a:pt x="9673" y="291805"/>
                  <a:pt x="0" y="255605"/>
                  <a:pt x="0" y="216353"/>
                </a:cubicBezTo>
                <a:cubicBezTo>
                  <a:pt x="0" y="177102"/>
                  <a:pt x="9673" y="140902"/>
                  <a:pt x="29017" y="107754"/>
                </a:cubicBezTo>
                <a:cubicBezTo>
                  <a:pt x="48361" y="74606"/>
                  <a:pt x="74607" y="48360"/>
                  <a:pt x="107755" y="29016"/>
                </a:cubicBezTo>
                <a:cubicBezTo>
                  <a:pt x="140903" y="9672"/>
                  <a:pt x="177102" y="0"/>
                  <a:pt x="216354" y="0"/>
                </a:cubicBezTo>
                <a:close/>
                <a:moveTo>
                  <a:pt x="318333" y="127051"/>
                </a:moveTo>
                <a:cubicBezTo>
                  <a:pt x="313450" y="127051"/>
                  <a:pt x="309225" y="128836"/>
                  <a:pt x="305656" y="132404"/>
                </a:cubicBezTo>
                <a:lnTo>
                  <a:pt x="190718" y="247060"/>
                </a:lnTo>
                <a:lnTo>
                  <a:pt x="127052" y="183393"/>
                </a:lnTo>
                <a:cubicBezTo>
                  <a:pt x="123483" y="179825"/>
                  <a:pt x="119258" y="178041"/>
                  <a:pt x="114375" y="178041"/>
                </a:cubicBezTo>
                <a:cubicBezTo>
                  <a:pt x="109492" y="178041"/>
                  <a:pt x="105266" y="179825"/>
                  <a:pt x="101698" y="183393"/>
                </a:cubicBezTo>
                <a:lnTo>
                  <a:pt x="76062" y="208747"/>
                </a:lnTo>
                <a:cubicBezTo>
                  <a:pt x="72682" y="212128"/>
                  <a:pt x="70991" y="216447"/>
                  <a:pt x="70991" y="221706"/>
                </a:cubicBezTo>
                <a:cubicBezTo>
                  <a:pt x="70991" y="226777"/>
                  <a:pt x="72682" y="231002"/>
                  <a:pt x="76062" y="234383"/>
                </a:cubicBezTo>
                <a:lnTo>
                  <a:pt x="178041" y="336362"/>
                </a:lnTo>
                <a:cubicBezTo>
                  <a:pt x="181610" y="339931"/>
                  <a:pt x="185835" y="341715"/>
                  <a:pt x="190718" y="341715"/>
                </a:cubicBezTo>
                <a:cubicBezTo>
                  <a:pt x="195789" y="341715"/>
                  <a:pt x="200109" y="339931"/>
                  <a:pt x="203677" y="336362"/>
                </a:cubicBezTo>
                <a:lnTo>
                  <a:pt x="356646" y="183393"/>
                </a:lnTo>
                <a:cubicBezTo>
                  <a:pt x="360026" y="180013"/>
                  <a:pt x="361717" y="175787"/>
                  <a:pt x="361717" y="170716"/>
                </a:cubicBezTo>
                <a:cubicBezTo>
                  <a:pt x="361717" y="165458"/>
                  <a:pt x="360026" y="161138"/>
                  <a:pt x="356646" y="157758"/>
                </a:cubicBezTo>
                <a:lnTo>
                  <a:pt x="331010" y="132404"/>
                </a:lnTo>
                <a:cubicBezTo>
                  <a:pt x="327442" y="128836"/>
                  <a:pt x="323216" y="127051"/>
                  <a:pt x="318333" y="127051"/>
                </a:cubicBezTo>
                <a:close/>
              </a:path>
            </a:pathLst>
          </a:custGeom>
          <a:solidFill>
            <a:srgbClr val="009EE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ángulo 67">
            <a:extLst>
              <a:ext uri="{FF2B5EF4-FFF2-40B4-BE49-F238E27FC236}">
                <a16:creationId xmlns:a16="http://schemas.microsoft.com/office/drawing/2014/main" id="{C8B7A721-8BAB-4AA6-B0CB-0D69AF23DDD9}"/>
              </a:ext>
            </a:extLst>
          </p:cNvPr>
          <p:cNvSpPr/>
          <p:nvPr/>
        </p:nvSpPr>
        <p:spPr>
          <a:xfrm>
            <a:off x="834500" y="2228793"/>
            <a:ext cx="10733104" cy="584775"/>
          </a:xfrm>
          <a:prstGeom prst="rect">
            <a:avLst/>
          </a:prstGeom>
        </p:spPr>
        <p:txBody>
          <a:bodyPr wrap="square">
            <a:spAutoFit/>
          </a:bodyPr>
          <a:lstStyle/>
          <a:p>
            <a:pPr algn="just">
              <a:defRPr/>
            </a:pPr>
            <a:r>
              <a:rPr lang="es-ES" sz="1600" kern="0" dirty="0">
                <a:solidFill>
                  <a:schemeClr val="bg1">
                    <a:lumMod val="50000"/>
                  </a:schemeClr>
                </a:solidFill>
                <a:latin typeface="Trebuchet MS" panose="020B0603020202020204" pitchFamily="34" charset="0"/>
              </a:rPr>
              <a:t>Se realiza un escalamiento de las variables, buscando la normalización de las mismas y que en la inferencia las variables tengan el mismo peso. Se usa la función </a:t>
            </a:r>
            <a:r>
              <a:rPr lang="es-ES" sz="1600" b="1" kern="0" dirty="0" err="1">
                <a:solidFill>
                  <a:srgbClr val="2F3A46"/>
                </a:solidFill>
                <a:latin typeface="Trebuchet MS" panose="020B0603020202020204" pitchFamily="34" charset="0"/>
              </a:rPr>
              <a:t>MinMaxScaler</a:t>
            </a:r>
            <a:r>
              <a:rPr lang="es-ES" sz="1600" b="1" kern="0" dirty="0">
                <a:solidFill>
                  <a:srgbClr val="2F3A46"/>
                </a:solidFill>
                <a:latin typeface="Trebuchet MS" panose="020B0603020202020204" pitchFamily="34" charset="0"/>
              </a:rPr>
              <a:t>()</a:t>
            </a:r>
            <a:endParaRPr kumimoji="0" lang="es-CO" sz="1600" b="1" i="0" u="none" strike="noStrike" kern="1200" cap="none" spc="0" normalizeH="0" baseline="0" noProof="0" dirty="0">
              <a:ln>
                <a:noFill/>
              </a:ln>
              <a:solidFill>
                <a:srgbClr val="2F3A46"/>
              </a:solidFill>
              <a:effectLst/>
              <a:uLnTx/>
              <a:uFillTx/>
              <a:latin typeface="Trebuchet MS" panose="020B0603020202020204" pitchFamily="34" charset="0"/>
            </a:endParaRPr>
          </a:p>
        </p:txBody>
      </p:sp>
      <p:sp>
        <p:nvSpPr>
          <p:cNvPr id="70" name="Rectángulo 69">
            <a:extLst>
              <a:ext uri="{FF2B5EF4-FFF2-40B4-BE49-F238E27FC236}">
                <a16:creationId xmlns:a16="http://schemas.microsoft.com/office/drawing/2014/main" id="{B81B8597-3E51-481D-BE2B-AAD0B8ADFEC8}"/>
              </a:ext>
            </a:extLst>
          </p:cNvPr>
          <p:cNvSpPr/>
          <p:nvPr/>
        </p:nvSpPr>
        <p:spPr>
          <a:xfrm>
            <a:off x="834500" y="2891630"/>
            <a:ext cx="10733104" cy="1323439"/>
          </a:xfrm>
          <a:prstGeom prst="rect">
            <a:avLst/>
          </a:prstGeom>
        </p:spPr>
        <p:txBody>
          <a:bodyPr wrap="square">
            <a:spAutoFit/>
          </a:bodyPr>
          <a:lstStyle/>
          <a:p>
            <a:pPr algn="just"/>
            <a:r>
              <a:rPr lang="es-ES" sz="1600" kern="0" dirty="0">
                <a:solidFill>
                  <a:schemeClr val="bg1">
                    <a:lumMod val="50000"/>
                  </a:schemeClr>
                </a:solidFill>
                <a:latin typeface="Trebuchet MS" panose="020B0603020202020204" pitchFamily="34" charset="0"/>
              </a:rPr>
              <a:t>Para el entrenamiento se toma una partición 80/20 y se hace uso de las funciones </a:t>
            </a:r>
            <a:r>
              <a:rPr lang="es-ES" sz="1600" b="1" kern="0" dirty="0" err="1">
                <a:solidFill>
                  <a:srgbClr val="2F3A46"/>
                </a:solidFill>
                <a:latin typeface="Trebuchet MS" panose="020B0603020202020204" pitchFamily="34" charset="0"/>
              </a:rPr>
              <a:t>train_test_Split</a:t>
            </a:r>
            <a:r>
              <a:rPr lang="es-ES" sz="1600" b="1" kern="0" dirty="0">
                <a:solidFill>
                  <a:srgbClr val="2F3A46"/>
                </a:solidFill>
                <a:latin typeface="Trebuchet MS" panose="020B0603020202020204" pitchFamily="34" charset="0"/>
              </a:rPr>
              <a:t> </a:t>
            </a:r>
            <a:r>
              <a:rPr lang="es-ES" sz="1600" kern="0" dirty="0">
                <a:solidFill>
                  <a:schemeClr val="bg1">
                    <a:lumMod val="50000"/>
                  </a:schemeClr>
                </a:solidFill>
                <a:latin typeface="Trebuchet MS" panose="020B0603020202020204" pitchFamily="34" charset="0"/>
              </a:rPr>
              <a:t>y </a:t>
            </a:r>
            <a:r>
              <a:rPr lang="es-ES" sz="1600" b="1" kern="0" dirty="0" err="1">
                <a:solidFill>
                  <a:srgbClr val="2F3A46"/>
                </a:solidFill>
                <a:latin typeface="Trebuchet MS" panose="020B0603020202020204" pitchFamily="34" charset="0"/>
              </a:rPr>
              <a:t>train_predict</a:t>
            </a:r>
            <a:r>
              <a:rPr lang="es-ES" sz="1600" kern="0" dirty="0">
                <a:solidFill>
                  <a:schemeClr val="bg1">
                    <a:lumMod val="50000"/>
                  </a:schemeClr>
                </a:solidFill>
                <a:latin typeface="Trebuchet MS" panose="020B0603020202020204" pitchFamily="34" charset="0"/>
              </a:rPr>
              <a:t>, esta ultima hace uso de  </a:t>
            </a:r>
            <a:r>
              <a:rPr lang="es-ES" sz="1600" b="1" kern="0" dirty="0" err="1">
                <a:solidFill>
                  <a:srgbClr val="2F3A46"/>
                </a:solidFill>
                <a:latin typeface="Trebuchet MS" panose="020B0603020202020204" pitchFamily="34" charset="0"/>
              </a:rPr>
              <a:t>accuracy_score</a:t>
            </a:r>
            <a:r>
              <a:rPr lang="es-ES" sz="1600" kern="0" dirty="0">
                <a:solidFill>
                  <a:schemeClr val="bg1">
                    <a:lumMod val="50000"/>
                  </a:schemeClr>
                </a:solidFill>
                <a:latin typeface="Trebuchet MS" panose="020B0603020202020204" pitchFamily="34" charset="0"/>
              </a:rPr>
              <a:t> y </a:t>
            </a:r>
            <a:r>
              <a:rPr lang="es-ES" sz="1600" b="1" kern="0" dirty="0" err="1">
                <a:solidFill>
                  <a:srgbClr val="2F3A46"/>
                </a:solidFill>
                <a:latin typeface="Trebuchet MS" panose="020B0603020202020204" pitchFamily="34" charset="0"/>
              </a:rPr>
              <a:t>fbeta_score</a:t>
            </a:r>
            <a:r>
              <a:rPr lang="es-ES" sz="1600" b="1" kern="0" dirty="0">
                <a:solidFill>
                  <a:srgbClr val="2F3A46"/>
                </a:solidFill>
                <a:latin typeface="Trebuchet MS" panose="020B0603020202020204" pitchFamily="34" charset="0"/>
              </a:rPr>
              <a:t> </a:t>
            </a:r>
            <a:r>
              <a:rPr lang="es-ES" sz="1600" kern="0" dirty="0">
                <a:solidFill>
                  <a:schemeClr val="bg1">
                    <a:lumMod val="50000"/>
                  </a:schemeClr>
                </a:solidFill>
                <a:latin typeface="Trebuchet MS" panose="020B0603020202020204" pitchFamily="34" charset="0"/>
              </a:rPr>
              <a:t>que son las métricas para la evaluación de los modelos.</a:t>
            </a:r>
          </a:p>
          <a:p>
            <a:pPr algn="just"/>
            <a:endParaRPr lang="es-ES" sz="1600" kern="0" dirty="0">
              <a:solidFill>
                <a:schemeClr val="bg1">
                  <a:lumMod val="50000"/>
                </a:schemeClr>
              </a:solidFill>
              <a:latin typeface="Trebuchet MS" panose="020B0603020202020204" pitchFamily="34" charset="0"/>
            </a:endParaRPr>
          </a:p>
          <a:p>
            <a:pPr algn="just"/>
            <a:endParaRPr lang="es-ES" sz="1600" kern="0" dirty="0">
              <a:solidFill>
                <a:schemeClr val="bg1">
                  <a:lumMod val="50000"/>
                </a:schemeClr>
              </a:solidFill>
              <a:latin typeface="Trebuchet MS" panose="020B0603020202020204" pitchFamily="34" charset="0"/>
            </a:endParaRPr>
          </a:p>
        </p:txBody>
      </p:sp>
      <p:sp>
        <p:nvSpPr>
          <p:cNvPr id="71" name="Freeform 435">
            <a:extLst>
              <a:ext uri="{FF2B5EF4-FFF2-40B4-BE49-F238E27FC236}">
                <a16:creationId xmlns:a16="http://schemas.microsoft.com/office/drawing/2014/main" id="{FA58CC02-AEA0-4220-93B7-63993AC23664}"/>
              </a:ext>
            </a:extLst>
          </p:cNvPr>
          <p:cNvSpPr/>
          <p:nvPr/>
        </p:nvSpPr>
        <p:spPr>
          <a:xfrm>
            <a:off x="334898" y="3764037"/>
            <a:ext cx="432708" cy="432486"/>
          </a:xfrm>
          <a:custGeom>
            <a:avLst/>
            <a:gdLst/>
            <a:ahLst/>
            <a:cxnLst/>
            <a:rect l="l" t="t" r="r" b="b"/>
            <a:pathLst>
              <a:path w="432708" h="432707">
                <a:moveTo>
                  <a:pt x="216354" y="0"/>
                </a:moveTo>
                <a:cubicBezTo>
                  <a:pt x="255606" y="0"/>
                  <a:pt x="291806" y="9672"/>
                  <a:pt x="324953" y="29016"/>
                </a:cubicBezTo>
                <a:cubicBezTo>
                  <a:pt x="358101" y="48360"/>
                  <a:pt x="384347" y="74606"/>
                  <a:pt x="403692" y="107754"/>
                </a:cubicBezTo>
                <a:cubicBezTo>
                  <a:pt x="423036" y="140902"/>
                  <a:pt x="432708" y="177102"/>
                  <a:pt x="432708" y="216353"/>
                </a:cubicBezTo>
                <a:cubicBezTo>
                  <a:pt x="432708" y="255605"/>
                  <a:pt x="423036" y="291805"/>
                  <a:pt x="403692" y="324953"/>
                </a:cubicBezTo>
                <a:cubicBezTo>
                  <a:pt x="384347" y="358101"/>
                  <a:pt x="358101" y="384347"/>
                  <a:pt x="324953" y="403691"/>
                </a:cubicBezTo>
                <a:cubicBezTo>
                  <a:pt x="291806" y="423035"/>
                  <a:pt x="255606" y="432707"/>
                  <a:pt x="216354" y="432707"/>
                </a:cubicBezTo>
                <a:cubicBezTo>
                  <a:pt x="177102" y="432707"/>
                  <a:pt x="140903" y="423035"/>
                  <a:pt x="107755" y="403691"/>
                </a:cubicBezTo>
                <a:cubicBezTo>
                  <a:pt x="74607" y="384347"/>
                  <a:pt x="48361" y="358101"/>
                  <a:pt x="29017" y="324953"/>
                </a:cubicBezTo>
                <a:cubicBezTo>
                  <a:pt x="9673" y="291805"/>
                  <a:pt x="0" y="255605"/>
                  <a:pt x="0" y="216353"/>
                </a:cubicBezTo>
                <a:cubicBezTo>
                  <a:pt x="0" y="177102"/>
                  <a:pt x="9673" y="140902"/>
                  <a:pt x="29017" y="107754"/>
                </a:cubicBezTo>
                <a:cubicBezTo>
                  <a:pt x="48361" y="74606"/>
                  <a:pt x="74607" y="48360"/>
                  <a:pt x="107755" y="29016"/>
                </a:cubicBezTo>
                <a:cubicBezTo>
                  <a:pt x="140903" y="9672"/>
                  <a:pt x="177102" y="0"/>
                  <a:pt x="216354" y="0"/>
                </a:cubicBezTo>
                <a:close/>
                <a:moveTo>
                  <a:pt x="318333" y="127051"/>
                </a:moveTo>
                <a:cubicBezTo>
                  <a:pt x="313450" y="127051"/>
                  <a:pt x="309225" y="128836"/>
                  <a:pt x="305656" y="132404"/>
                </a:cubicBezTo>
                <a:lnTo>
                  <a:pt x="190718" y="247060"/>
                </a:lnTo>
                <a:lnTo>
                  <a:pt x="127052" y="183393"/>
                </a:lnTo>
                <a:cubicBezTo>
                  <a:pt x="123483" y="179825"/>
                  <a:pt x="119258" y="178041"/>
                  <a:pt x="114375" y="178041"/>
                </a:cubicBezTo>
                <a:cubicBezTo>
                  <a:pt x="109492" y="178041"/>
                  <a:pt x="105266" y="179825"/>
                  <a:pt x="101698" y="183393"/>
                </a:cubicBezTo>
                <a:lnTo>
                  <a:pt x="76062" y="208747"/>
                </a:lnTo>
                <a:cubicBezTo>
                  <a:pt x="72682" y="212128"/>
                  <a:pt x="70991" y="216447"/>
                  <a:pt x="70991" y="221706"/>
                </a:cubicBezTo>
                <a:cubicBezTo>
                  <a:pt x="70991" y="226777"/>
                  <a:pt x="72682" y="231002"/>
                  <a:pt x="76062" y="234383"/>
                </a:cubicBezTo>
                <a:lnTo>
                  <a:pt x="178041" y="336362"/>
                </a:lnTo>
                <a:cubicBezTo>
                  <a:pt x="181610" y="339931"/>
                  <a:pt x="185835" y="341715"/>
                  <a:pt x="190718" y="341715"/>
                </a:cubicBezTo>
                <a:cubicBezTo>
                  <a:pt x="195789" y="341715"/>
                  <a:pt x="200109" y="339931"/>
                  <a:pt x="203677" y="336362"/>
                </a:cubicBezTo>
                <a:lnTo>
                  <a:pt x="356646" y="183393"/>
                </a:lnTo>
                <a:cubicBezTo>
                  <a:pt x="360026" y="180013"/>
                  <a:pt x="361717" y="175787"/>
                  <a:pt x="361717" y="170716"/>
                </a:cubicBezTo>
                <a:cubicBezTo>
                  <a:pt x="361717" y="165458"/>
                  <a:pt x="360026" y="161138"/>
                  <a:pt x="356646" y="157758"/>
                </a:cubicBezTo>
                <a:lnTo>
                  <a:pt x="331010" y="132404"/>
                </a:lnTo>
                <a:cubicBezTo>
                  <a:pt x="327442" y="128836"/>
                  <a:pt x="323216" y="127051"/>
                  <a:pt x="318333" y="127051"/>
                </a:cubicBezTo>
                <a:close/>
              </a:path>
            </a:pathLst>
          </a:custGeom>
          <a:solidFill>
            <a:srgbClr val="009EE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ángulo 71">
            <a:extLst>
              <a:ext uri="{FF2B5EF4-FFF2-40B4-BE49-F238E27FC236}">
                <a16:creationId xmlns:a16="http://schemas.microsoft.com/office/drawing/2014/main" id="{D8F59F1E-5E19-4A29-ABD4-8A377B7428AA}"/>
              </a:ext>
            </a:extLst>
          </p:cNvPr>
          <p:cNvSpPr/>
          <p:nvPr/>
        </p:nvSpPr>
        <p:spPr>
          <a:xfrm>
            <a:off x="850881" y="3811003"/>
            <a:ext cx="1063682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dirty="0">
                <a:solidFill>
                  <a:prstClr val="white">
                    <a:lumMod val="50000"/>
                  </a:prstClr>
                </a:solidFill>
                <a:latin typeface="Trebuchet MS" panose="020B0603020202020204"/>
                <a:ea typeface="Tahoma" panose="020B0604030504040204" pitchFamily="34" charset="0"/>
                <a:cs typeface="Tahoma" panose="020B0604030504040204" pitchFamily="34" charset="0"/>
              </a:rPr>
              <a:t>Para el modelamiento fueron utilizados 4 modelos para clasificación binaria de la librería </a:t>
            </a:r>
            <a:r>
              <a:rPr lang="es-ES" sz="1600" b="1" dirty="0" err="1">
                <a:solidFill>
                  <a:srgbClr val="2F3A46"/>
                </a:solidFill>
                <a:latin typeface="Trebuchet MS" panose="020B0603020202020204"/>
                <a:ea typeface="Tahoma" panose="020B0604030504040204" pitchFamily="34" charset="0"/>
                <a:cs typeface="Tahoma" panose="020B0604030504040204" pitchFamily="34" charset="0"/>
              </a:rPr>
              <a:t>Sklearn</a:t>
            </a:r>
            <a:r>
              <a:rPr lang="es-ES" sz="1600" b="1" dirty="0">
                <a:solidFill>
                  <a:srgbClr val="2F3A46"/>
                </a:solidFill>
                <a:latin typeface="Trebuchet MS" panose="020B0603020202020204"/>
                <a:ea typeface="Tahoma" panose="020B0604030504040204" pitchFamily="34" charset="0"/>
                <a:cs typeface="Tahoma" panose="020B0604030504040204" pitchFamily="34" charset="0"/>
              </a:rPr>
              <a:t>:</a:t>
            </a:r>
            <a:endParaRPr kumimoji="0" lang="es-CO" sz="1600" b="1" i="0" u="none" strike="noStrike" kern="1200" cap="none" spc="0" normalizeH="0" baseline="0" noProof="0" dirty="0">
              <a:ln>
                <a:noFill/>
              </a:ln>
              <a:solidFill>
                <a:srgbClr val="2F3A46"/>
              </a:solidFill>
              <a:effectLst/>
              <a:uLnTx/>
              <a:uFillTx/>
              <a:latin typeface="Trebuchet MS" panose="020B0603020202020204"/>
              <a:ea typeface="+mn-ea"/>
              <a:cs typeface="+mn-cs"/>
            </a:endParaRPr>
          </a:p>
        </p:txBody>
      </p:sp>
      <p:sp>
        <p:nvSpPr>
          <p:cNvPr id="74" name="Freeform 435">
            <a:extLst>
              <a:ext uri="{FF2B5EF4-FFF2-40B4-BE49-F238E27FC236}">
                <a16:creationId xmlns:a16="http://schemas.microsoft.com/office/drawing/2014/main" id="{8917F850-722B-4EE1-BC47-7D61B07050F8}"/>
              </a:ext>
            </a:extLst>
          </p:cNvPr>
          <p:cNvSpPr/>
          <p:nvPr/>
        </p:nvSpPr>
        <p:spPr>
          <a:xfrm>
            <a:off x="334898" y="3001439"/>
            <a:ext cx="432708" cy="432486"/>
          </a:xfrm>
          <a:custGeom>
            <a:avLst/>
            <a:gdLst/>
            <a:ahLst/>
            <a:cxnLst/>
            <a:rect l="l" t="t" r="r" b="b"/>
            <a:pathLst>
              <a:path w="432708" h="432707">
                <a:moveTo>
                  <a:pt x="216354" y="0"/>
                </a:moveTo>
                <a:cubicBezTo>
                  <a:pt x="255606" y="0"/>
                  <a:pt x="291806" y="9672"/>
                  <a:pt x="324953" y="29016"/>
                </a:cubicBezTo>
                <a:cubicBezTo>
                  <a:pt x="358101" y="48360"/>
                  <a:pt x="384347" y="74606"/>
                  <a:pt x="403692" y="107754"/>
                </a:cubicBezTo>
                <a:cubicBezTo>
                  <a:pt x="423036" y="140902"/>
                  <a:pt x="432708" y="177102"/>
                  <a:pt x="432708" y="216353"/>
                </a:cubicBezTo>
                <a:cubicBezTo>
                  <a:pt x="432708" y="255605"/>
                  <a:pt x="423036" y="291805"/>
                  <a:pt x="403692" y="324953"/>
                </a:cubicBezTo>
                <a:cubicBezTo>
                  <a:pt x="384347" y="358101"/>
                  <a:pt x="358101" y="384347"/>
                  <a:pt x="324953" y="403691"/>
                </a:cubicBezTo>
                <a:cubicBezTo>
                  <a:pt x="291806" y="423035"/>
                  <a:pt x="255606" y="432707"/>
                  <a:pt x="216354" y="432707"/>
                </a:cubicBezTo>
                <a:cubicBezTo>
                  <a:pt x="177102" y="432707"/>
                  <a:pt x="140903" y="423035"/>
                  <a:pt x="107755" y="403691"/>
                </a:cubicBezTo>
                <a:cubicBezTo>
                  <a:pt x="74607" y="384347"/>
                  <a:pt x="48361" y="358101"/>
                  <a:pt x="29017" y="324953"/>
                </a:cubicBezTo>
                <a:cubicBezTo>
                  <a:pt x="9673" y="291805"/>
                  <a:pt x="0" y="255605"/>
                  <a:pt x="0" y="216353"/>
                </a:cubicBezTo>
                <a:cubicBezTo>
                  <a:pt x="0" y="177102"/>
                  <a:pt x="9673" y="140902"/>
                  <a:pt x="29017" y="107754"/>
                </a:cubicBezTo>
                <a:cubicBezTo>
                  <a:pt x="48361" y="74606"/>
                  <a:pt x="74607" y="48360"/>
                  <a:pt x="107755" y="29016"/>
                </a:cubicBezTo>
                <a:cubicBezTo>
                  <a:pt x="140903" y="9672"/>
                  <a:pt x="177102" y="0"/>
                  <a:pt x="216354" y="0"/>
                </a:cubicBezTo>
                <a:close/>
                <a:moveTo>
                  <a:pt x="318333" y="127051"/>
                </a:moveTo>
                <a:cubicBezTo>
                  <a:pt x="313450" y="127051"/>
                  <a:pt x="309225" y="128836"/>
                  <a:pt x="305656" y="132404"/>
                </a:cubicBezTo>
                <a:lnTo>
                  <a:pt x="190718" y="247060"/>
                </a:lnTo>
                <a:lnTo>
                  <a:pt x="127052" y="183393"/>
                </a:lnTo>
                <a:cubicBezTo>
                  <a:pt x="123483" y="179825"/>
                  <a:pt x="119258" y="178041"/>
                  <a:pt x="114375" y="178041"/>
                </a:cubicBezTo>
                <a:cubicBezTo>
                  <a:pt x="109492" y="178041"/>
                  <a:pt x="105266" y="179825"/>
                  <a:pt x="101698" y="183393"/>
                </a:cubicBezTo>
                <a:lnTo>
                  <a:pt x="76062" y="208747"/>
                </a:lnTo>
                <a:cubicBezTo>
                  <a:pt x="72682" y="212128"/>
                  <a:pt x="70991" y="216447"/>
                  <a:pt x="70991" y="221706"/>
                </a:cubicBezTo>
                <a:cubicBezTo>
                  <a:pt x="70991" y="226777"/>
                  <a:pt x="72682" y="231002"/>
                  <a:pt x="76062" y="234383"/>
                </a:cubicBezTo>
                <a:lnTo>
                  <a:pt x="178041" y="336362"/>
                </a:lnTo>
                <a:cubicBezTo>
                  <a:pt x="181610" y="339931"/>
                  <a:pt x="185835" y="341715"/>
                  <a:pt x="190718" y="341715"/>
                </a:cubicBezTo>
                <a:cubicBezTo>
                  <a:pt x="195789" y="341715"/>
                  <a:pt x="200109" y="339931"/>
                  <a:pt x="203677" y="336362"/>
                </a:cubicBezTo>
                <a:lnTo>
                  <a:pt x="356646" y="183393"/>
                </a:lnTo>
                <a:cubicBezTo>
                  <a:pt x="360026" y="180013"/>
                  <a:pt x="361717" y="175787"/>
                  <a:pt x="361717" y="170716"/>
                </a:cubicBezTo>
                <a:cubicBezTo>
                  <a:pt x="361717" y="165458"/>
                  <a:pt x="360026" y="161138"/>
                  <a:pt x="356646" y="157758"/>
                </a:cubicBezTo>
                <a:lnTo>
                  <a:pt x="331010" y="132404"/>
                </a:lnTo>
                <a:cubicBezTo>
                  <a:pt x="327442" y="128836"/>
                  <a:pt x="323216" y="127051"/>
                  <a:pt x="318333" y="127051"/>
                </a:cubicBezTo>
                <a:close/>
              </a:path>
            </a:pathLst>
          </a:custGeom>
          <a:solidFill>
            <a:srgbClr val="009EE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Python for Data Science - Data speaks, Python listens! - DataFlair">
            <a:extLst>
              <a:ext uri="{FF2B5EF4-FFF2-40B4-BE49-F238E27FC236}">
                <a16:creationId xmlns:a16="http://schemas.microsoft.com/office/drawing/2014/main" id="{F39555D6-BB9C-46AA-AA25-2A9B1C572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385" y="3724284"/>
            <a:ext cx="1823001" cy="1097586"/>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77" name="CuadroTexto 76">
            <a:extLst>
              <a:ext uri="{FF2B5EF4-FFF2-40B4-BE49-F238E27FC236}">
                <a16:creationId xmlns:a16="http://schemas.microsoft.com/office/drawing/2014/main" id="{B900ADDF-5DB5-408C-B10B-A19BD1DB226C}"/>
              </a:ext>
            </a:extLst>
          </p:cNvPr>
          <p:cNvSpPr txBox="1"/>
          <p:nvPr/>
        </p:nvSpPr>
        <p:spPr>
          <a:xfrm>
            <a:off x="2770176" y="4821870"/>
            <a:ext cx="1908356" cy="584775"/>
          </a:xfrm>
          <a:prstGeom prst="rect">
            <a:avLst/>
          </a:prstGeom>
          <a:noFill/>
        </p:spPr>
        <p:txBody>
          <a:bodyPr wrap="square">
            <a:spAutoFit/>
          </a:bodyPr>
          <a:lstStyle/>
          <a:p>
            <a:r>
              <a:rPr lang="es-ES" sz="1600" b="1" dirty="0" err="1">
                <a:solidFill>
                  <a:srgbClr val="009EE3"/>
                </a:solidFill>
                <a:latin typeface="Trebuchet MS" panose="020B0603020202020204"/>
                <a:ea typeface="Tahoma" panose="020B0604030504040204" pitchFamily="34" charset="0"/>
                <a:cs typeface="Tahoma" panose="020B0604030504040204" pitchFamily="34" charset="0"/>
              </a:rPr>
              <a:t>Logistic</a:t>
            </a:r>
            <a:r>
              <a:rPr lang="es-ES" sz="1600" b="1" dirty="0">
                <a:solidFill>
                  <a:srgbClr val="009EE3"/>
                </a:solidFill>
                <a:latin typeface="Trebuchet MS" panose="020B0603020202020204"/>
                <a:ea typeface="Tahoma" panose="020B0604030504040204" pitchFamily="34" charset="0"/>
                <a:cs typeface="Tahoma" panose="020B0604030504040204" pitchFamily="34" charset="0"/>
              </a:rPr>
              <a:t> </a:t>
            </a:r>
          </a:p>
          <a:p>
            <a:r>
              <a:rPr lang="es-ES" sz="1600" b="1" dirty="0" err="1">
                <a:solidFill>
                  <a:srgbClr val="009EE3"/>
                </a:solidFill>
                <a:latin typeface="Trebuchet MS" panose="020B0603020202020204"/>
                <a:ea typeface="Tahoma" panose="020B0604030504040204" pitchFamily="34" charset="0"/>
                <a:cs typeface="Tahoma" panose="020B0604030504040204" pitchFamily="34" charset="0"/>
              </a:rPr>
              <a:t>Regression</a:t>
            </a:r>
            <a:endParaRPr lang="es-CO" sz="1600" b="1" dirty="0">
              <a:solidFill>
                <a:srgbClr val="009EE3"/>
              </a:solidFill>
              <a:latin typeface="Trebuchet MS" panose="020B0603020202020204"/>
              <a:ea typeface="Tahoma" panose="020B0604030504040204" pitchFamily="34" charset="0"/>
              <a:cs typeface="Tahoma" panose="020B0604030504040204" pitchFamily="34" charset="0"/>
            </a:endParaRPr>
          </a:p>
        </p:txBody>
      </p:sp>
      <p:sp>
        <p:nvSpPr>
          <p:cNvPr id="79" name="CuadroTexto 78">
            <a:extLst>
              <a:ext uri="{FF2B5EF4-FFF2-40B4-BE49-F238E27FC236}">
                <a16:creationId xmlns:a16="http://schemas.microsoft.com/office/drawing/2014/main" id="{E0966060-9C6C-488D-AED9-372011B6029A}"/>
              </a:ext>
            </a:extLst>
          </p:cNvPr>
          <p:cNvSpPr txBox="1"/>
          <p:nvPr/>
        </p:nvSpPr>
        <p:spPr>
          <a:xfrm>
            <a:off x="4598633" y="4821872"/>
            <a:ext cx="1704169" cy="584775"/>
          </a:xfrm>
          <a:prstGeom prst="rect">
            <a:avLst/>
          </a:prstGeom>
          <a:noFill/>
        </p:spPr>
        <p:txBody>
          <a:bodyPr wrap="square">
            <a:spAutoFit/>
          </a:bodyPr>
          <a:lstStyle/>
          <a:p>
            <a:r>
              <a:rPr lang="es-ES" sz="1600" b="1" dirty="0" err="1">
                <a:solidFill>
                  <a:srgbClr val="009EE3"/>
                </a:solidFill>
                <a:latin typeface="Trebuchet MS" panose="020B0603020202020204"/>
                <a:ea typeface="Tahoma" panose="020B0604030504040204" pitchFamily="34" charset="0"/>
                <a:cs typeface="Tahoma" panose="020B0604030504040204" pitchFamily="34" charset="0"/>
              </a:rPr>
              <a:t>Random</a:t>
            </a:r>
            <a:r>
              <a:rPr lang="es-ES" sz="1600" b="1" dirty="0">
                <a:solidFill>
                  <a:srgbClr val="009EE3"/>
                </a:solidFill>
                <a:latin typeface="Trebuchet MS" panose="020B0603020202020204"/>
                <a:ea typeface="Tahoma" panose="020B0604030504040204" pitchFamily="34" charset="0"/>
                <a:cs typeface="Tahoma" panose="020B0604030504040204" pitchFamily="34" charset="0"/>
              </a:rPr>
              <a:t> </a:t>
            </a:r>
          </a:p>
          <a:p>
            <a:r>
              <a:rPr lang="es-ES" sz="1600" b="1" dirty="0">
                <a:solidFill>
                  <a:srgbClr val="009EE3"/>
                </a:solidFill>
                <a:latin typeface="Trebuchet MS" panose="020B0603020202020204"/>
                <a:ea typeface="Tahoma" panose="020B0604030504040204" pitchFamily="34" charset="0"/>
                <a:cs typeface="Tahoma" panose="020B0604030504040204" pitchFamily="34" charset="0"/>
              </a:rPr>
              <a:t>Forest</a:t>
            </a:r>
            <a:endParaRPr lang="es-CO" sz="1600" b="1" dirty="0">
              <a:solidFill>
                <a:srgbClr val="009EE3"/>
              </a:solidFill>
              <a:latin typeface="Trebuchet MS" panose="020B0603020202020204"/>
              <a:ea typeface="Tahoma" panose="020B0604030504040204" pitchFamily="34" charset="0"/>
              <a:cs typeface="Tahoma" panose="020B0604030504040204" pitchFamily="34" charset="0"/>
            </a:endParaRPr>
          </a:p>
        </p:txBody>
      </p:sp>
      <p:sp>
        <p:nvSpPr>
          <p:cNvPr id="80" name="CuadroTexto 79">
            <a:extLst>
              <a:ext uri="{FF2B5EF4-FFF2-40B4-BE49-F238E27FC236}">
                <a16:creationId xmlns:a16="http://schemas.microsoft.com/office/drawing/2014/main" id="{DEF6533C-03E1-4B57-BD73-987697C9A9F0}"/>
              </a:ext>
            </a:extLst>
          </p:cNvPr>
          <p:cNvSpPr txBox="1"/>
          <p:nvPr/>
        </p:nvSpPr>
        <p:spPr>
          <a:xfrm>
            <a:off x="6095998" y="4821870"/>
            <a:ext cx="1370167" cy="584775"/>
          </a:xfrm>
          <a:prstGeom prst="rect">
            <a:avLst/>
          </a:prstGeom>
          <a:noFill/>
        </p:spPr>
        <p:txBody>
          <a:bodyPr wrap="square">
            <a:spAutoFit/>
          </a:bodyPr>
          <a:lstStyle/>
          <a:p>
            <a:r>
              <a:rPr lang="es-ES" sz="1600" b="1" dirty="0">
                <a:solidFill>
                  <a:srgbClr val="009EE3"/>
                </a:solidFill>
                <a:latin typeface="Trebuchet MS" panose="020B0603020202020204"/>
                <a:ea typeface="Tahoma" panose="020B0604030504040204" pitchFamily="34" charset="0"/>
                <a:cs typeface="Tahoma" panose="020B0604030504040204" pitchFamily="34" charset="0"/>
              </a:rPr>
              <a:t>Gaussian</a:t>
            </a:r>
          </a:p>
          <a:p>
            <a:r>
              <a:rPr lang="es-ES" sz="1600" b="1" dirty="0">
                <a:solidFill>
                  <a:srgbClr val="009EE3"/>
                </a:solidFill>
                <a:latin typeface="Trebuchet MS" panose="020B0603020202020204"/>
                <a:ea typeface="Tahoma" panose="020B0604030504040204" pitchFamily="34" charset="0"/>
                <a:cs typeface="Tahoma" panose="020B0604030504040204" pitchFamily="34" charset="0"/>
              </a:rPr>
              <a:t>NB</a:t>
            </a:r>
            <a:endParaRPr lang="es-CO" sz="1600" b="1" dirty="0">
              <a:solidFill>
                <a:srgbClr val="009EE3"/>
              </a:solidFill>
            </a:endParaRPr>
          </a:p>
        </p:txBody>
      </p:sp>
      <p:sp>
        <p:nvSpPr>
          <p:cNvPr id="81" name="CuadroTexto 80">
            <a:extLst>
              <a:ext uri="{FF2B5EF4-FFF2-40B4-BE49-F238E27FC236}">
                <a16:creationId xmlns:a16="http://schemas.microsoft.com/office/drawing/2014/main" id="{71C3536A-A1E2-41B1-A6A7-AFBEAAD27BC4}"/>
              </a:ext>
            </a:extLst>
          </p:cNvPr>
          <p:cNvSpPr txBox="1"/>
          <p:nvPr/>
        </p:nvSpPr>
        <p:spPr>
          <a:xfrm>
            <a:off x="7712680" y="4867126"/>
            <a:ext cx="1704169" cy="338554"/>
          </a:xfrm>
          <a:prstGeom prst="rect">
            <a:avLst/>
          </a:prstGeom>
          <a:noFill/>
        </p:spPr>
        <p:txBody>
          <a:bodyPr wrap="square">
            <a:spAutoFit/>
          </a:bodyPr>
          <a:lstStyle/>
          <a:p>
            <a:r>
              <a:rPr lang="es-ES" sz="1600" b="1" dirty="0">
                <a:solidFill>
                  <a:srgbClr val="009EE3"/>
                </a:solidFill>
                <a:latin typeface="Trebuchet MS" panose="020B0603020202020204"/>
                <a:ea typeface="Tahoma" panose="020B0604030504040204" pitchFamily="34" charset="0"/>
                <a:cs typeface="Tahoma" panose="020B0604030504040204" pitchFamily="34" charset="0"/>
              </a:rPr>
              <a:t>SVC</a:t>
            </a:r>
            <a:endParaRPr lang="es-CO" sz="1600" b="1" dirty="0">
              <a:solidFill>
                <a:srgbClr val="009EE3"/>
              </a:solidFill>
            </a:endParaRPr>
          </a:p>
        </p:txBody>
      </p:sp>
    </p:spTree>
    <p:extLst>
      <p:ext uri="{BB962C8B-B14F-4D97-AF65-F5344CB8AC3E}">
        <p14:creationId xmlns:p14="http://schemas.microsoft.com/office/powerpoint/2010/main" val="2446705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2">
            <a:extLst>
              <a:ext uri="{FF2B5EF4-FFF2-40B4-BE49-F238E27FC236}">
                <a16:creationId xmlns:a16="http://schemas.microsoft.com/office/drawing/2014/main" id="{7FBEECAB-3B5C-449E-8CB1-EC75C2EBAB76}"/>
              </a:ext>
            </a:extLst>
          </p:cNvPr>
          <p:cNvSpPr txBox="1">
            <a:spLocks/>
          </p:cNvSpPr>
          <p:nvPr/>
        </p:nvSpPr>
        <p:spPr>
          <a:xfrm>
            <a:off x="0" y="-161826"/>
            <a:ext cx="12191999" cy="1452222"/>
          </a:xfrm>
          <a:prstGeom prst="rect">
            <a:avLst/>
          </a:prstGeom>
        </p:spPr>
        <p:txBody>
          <a:bodyPr vert="horz" lIns="91440" tIns="45720" rIns="91440" bIns="45720" rtlCol="0" anchor="ctr">
            <a:normAutofit/>
          </a:bodyPr>
          <a:lstStyle>
            <a:lvl1pPr algn="r" defTabSz="914354" rtl="0" eaLnBrk="1" latinLnBrk="0" hangingPunct="1">
              <a:spcBef>
                <a:spcPct val="0"/>
              </a:spcBef>
              <a:buNone/>
              <a:defRPr sz="32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4000" b="1" i="0" u="none" strike="noStrike" kern="1200" cap="small" spc="0" normalizeH="0" baseline="0" noProof="0" dirty="0">
                <a:ln>
                  <a:noFill/>
                </a:ln>
                <a:solidFill>
                  <a:srgbClr val="2F3A46"/>
                </a:solidFill>
                <a:uLnTx/>
                <a:uFillTx/>
                <a:latin typeface="Open Sans" panose="020B0606030504020204" pitchFamily="34" charset="0"/>
                <a:ea typeface="Open Sans" panose="020B0606030504020204" pitchFamily="34" charset="0"/>
                <a:cs typeface="Open Sans" panose="020B0606030504020204" pitchFamily="34" charset="0"/>
              </a:rPr>
              <a:t>4. EVALUACIÓN</a:t>
            </a:r>
          </a:p>
        </p:txBody>
      </p:sp>
      <p:cxnSp>
        <p:nvCxnSpPr>
          <p:cNvPr id="3" name="Conector recto 2">
            <a:extLst>
              <a:ext uri="{FF2B5EF4-FFF2-40B4-BE49-F238E27FC236}">
                <a16:creationId xmlns:a16="http://schemas.microsoft.com/office/drawing/2014/main" id="{AFB444D0-3EE5-49EA-8575-A699EC4EF040}"/>
              </a:ext>
            </a:extLst>
          </p:cNvPr>
          <p:cNvCxnSpPr>
            <a:cxnSpLocks/>
          </p:cNvCxnSpPr>
          <p:nvPr/>
        </p:nvCxnSpPr>
        <p:spPr>
          <a:xfrm>
            <a:off x="4101483" y="564285"/>
            <a:ext cx="7897567" cy="0"/>
          </a:xfrm>
          <a:prstGeom prst="line">
            <a:avLst/>
          </a:prstGeom>
          <a:ln w="38100">
            <a:solidFill>
              <a:srgbClr val="002060"/>
            </a:solidFill>
            <a:prstDash val="sysDash"/>
          </a:ln>
          <a:effectLst/>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2B2E9201-B2F0-4C77-A3F6-4C51767CDBB9}"/>
              </a:ext>
            </a:extLst>
          </p:cNvPr>
          <p:cNvPicPr>
            <a:picLocks noChangeAspect="1"/>
          </p:cNvPicPr>
          <p:nvPr/>
        </p:nvPicPr>
        <p:blipFill>
          <a:blip r:embed="rId2"/>
          <a:stretch>
            <a:fillRect/>
          </a:stretch>
        </p:blipFill>
        <p:spPr>
          <a:xfrm>
            <a:off x="0" y="5959030"/>
            <a:ext cx="12192000" cy="1118454"/>
          </a:xfrm>
          <a:prstGeom prst="rect">
            <a:avLst/>
          </a:prstGeom>
        </p:spPr>
      </p:pic>
      <p:graphicFrame>
        <p:nvGraphicFramePr>
          <p:cNvPr id="11" name="Tabla 10">
            <a:extLst>
              <a:ext uri="{FF2B5EF4-FFF2-40B4-BE49-F238E27FC236}">
                <a16:creationId xmlns:a16="http://schemas.microsoft.com/office/drawing/2014/main" id="{9C0D834D-CA12-4D28-B0BE-DFF1AAD70A63}"/>
              </a:ext>
            </a:extLst>
          </p:cNvPr>
          <p:cNvGraphicFramePr>
            <a:graphicFrameLocks noGrp="1"/>
          </p:cNvGraphicFramePr>
          <p:nvPr>
            <p:extLst>
              <p:ext uri="{D42A27DB-BD31-4B8C-83A1-F6EECF244321}">
                <p14:modId xmlns:p14="http://schemas.microsoft.com/office/powerpoint/2010/main" val="4044049355"/>
              </p:ext>
            </p:extLst>
          </p:nvPr>
        </p:nvGraphicFramePr>
        <p:xfrm>
          <a:off x="78632" y="2686729"/>
          <a:ext cx="4173772" cy="3188378"/>
        </p:xfrm>
        <a:graphic>
          <a:graphicData uri="http://schemas.openxmlformats.org/drawingml/2006/table">
            <a:tbl>
              <a:tblPr/>
              <a:tblGrid>
                <a:gridCol w="1012231">
                  <a:extLst>
                    <a:ext uri="{9D8B030D-6E8A-4147-A177-3AD203B41FA5}">
                      <a16:colId xmlns:a16="http://schemas.microsoft.com/office/drawing/2014/main" val="2183662770"/>
                    </a:ext>
                  </a:extLst>
                </a:gridCol>
                <a:gridCol w="351283">
                  <a:extLst>
                    <a:ext uri="{9D8B030D-6E8A-4147-A177-3AD203B41FA5}">
                      <a16:colId xmlns:a16="http://schemas.microsoft.com/office/drawing/2014/main" val="3967006529"/>
                    </a:ext>
                  </a:extLst>
                </a:gridCol>
                <a:gridCol w="1130958">
                  <a:extLst>
                    <a:ext uri="{9D8B030D-6E8A-4147-A177-3AD203B41FA5}">
                      <a16:colId xmlns:a16="http://schemas.microsoft.com/office/drawing/2014/main" val="1777772231"/>
                    </a:ext>
                  </a:extLst>
                </a:gridCol>
                <a:gridCol w="1208069">
                  <a:extLst>
                    <a:ext uri="{9D8B030D-6E8A-4147-A177-3AD203B41FA5}">
                      <a16:colId xmlns:a16="http://schemas.microsoft.com/office/drawing/2014/main" val="2773484092"/>
                    </a:ext>
                  </a:extLst>
                </a:gridCol>
                <a:gridCol w="471231">
                  <a:extLst>
                    <a:ext uri="{9D8B030D-6E8A-4147-A177-3AD203B41FA5}">
                      <a16:colId xmlns:a16="http://schemas.microsoft.com/office/drawing/2014/main" val="3358414162"/>
                    </a:ext>
                  </a:extLst>
                </a:gridCol>
              </a:tblGrid>
              <a:tr h="353738">
                <a:tc>
                  <a:txBody>
                    <a:bodyPr/>
                    <a:lstStyle/>
                    <a:p>
                      <a:pPr algn="ctr" fontAlgn="ctr"/>
                      <a:r>
                        <a:rPr lang="es-CO" sz="1400" b="1" i="0" u="none" strike="noStrike" dirty="0">
                          <a:solidFill>
                            <a:srgbClr val="FFFFFF"/>
                          </a:solidFill>
                          <a:effectLst/>
                          <a:latin typeface="Trebuchet MS" panose="020B0603020202020204" pitchFamily="34" charset="0"/>
                        </a:rPr>
                        <a:t>Modelo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3A46"/>
                    </a:solidFill>
                  </a:tcPr>
                </a:tc>
                <a:tc gridSpan="4">
                  <a:txBody>
                    <a:bodyPr/>
                    <a:lstStyle/>
                    <a:p>
                      <a:pPr marL="0" algn="ctr" defTabSz="914400" rtl="0" eaLnBrk="1" fontAlgn="ctr" latinLnBrk="0" hangingPunct="1"/>
                      <a:r>
                        <a:rPr lang="es-CO" sz="1400" b="1" i="0" u="none" strike="noStrike" kern="1200" dirty="0">
                          <a:solidFill>
                            <a:srgbClr val="FFFFFF"/>
                          </a:solidFill>
                          <a:effectLst/>
                          <a:latin typeface="Trebuchet MS" panose="020B0603020202020204" pitchFamily="34" charset="0"/>
                          <a:ea typeface="+mn-ea"/>
                          <a:cs typeface="+mn-cs"/>
                        </a:rPr>
                        <a:t>Resultados Métricas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3A46"/>
                    </a:solidFill>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297645205"/>
                  </a:ext>
                </a:extLst>
              </a:tr>
              <a:tr h="169339">
                <a:tc rowSpan="4">
                  <a:txBody>
                    <a:bodyPr/>
                    <a:lstStyle/>
                    <a:p>
                      <a:pPr algn="ctr" fontAlgn="ctr"/>
                      <a:r>
                        <a:rPr lang="es-CO" sz="1100" b="1" i="0" u="none" strike="noStrike" dirty="0">
                          <a:solidFill>
                            <a:schemeClr val="bg1">
                              <a:lumMod val="50000"/>
                            </a:schemeClr>
                          </a:solidFill>
                          <a:effectLst/>
                          <a:latin typeface="Trebuchet MS" panose="020B0603020202020204" pitchFamily="34" charset="0"/>
                        </a:rPr>
                        <a:t>LOGISTIC REGRESSIÓN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s-CO" sz="1100" b="1" i="0" u="none" strike="noStrike" dirty="0">
                          <a:solidFill>
                            <a:srgbClr val="000000"/>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rgbClr val="000000"/>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rgbClr val="000000"/>
                          </a:solidFill>
                          <a:effectLst/>
                          <a:latin typeface="Trebuchet MS" panose="020B0603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4967552"/>
                  </a:ext>
                </a:extLst>
              </a:tr>
              <a:tr h="169339">
                <a:tc vMerge="1">
                  <a:txBody>
                    <a:bodyPr/>
                    <a:lstStyle/>
                    <a:p>
                      <a:endParaRPr lang="es-CO"/>
                    </a:p>
                  </a:txBody>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100" b="1" i="0" u="none" strike="noStrike" dirty="0" err="1">
                          <a:solidFill>
                            <a:schemeClr val="bg1">
                              <a:lumMod val="50000"/>
                            </a:schemeClr>
                          </a:solidFill>
                          <a:effectLst/>
                          <a:latin typeface="Trebuchet MS" panose="020B0603020202020204" pitchFamily="34" charset="0"/>
                        </a:rPr>
                        <a:t>Accuracy</a:t>
                      </a:r>
                      <a:endParaRPr lang="es-CO" sz="1100" b="1" i="0" u="none" strike="noStrike" dirty="0">
                        <a:solidFill>
                          <a:schemeClr val="bg1">
                            <a:lumMod val="50000"/>
                          </a:schemeClr>
                        </a:solidFill>
                        <a:effectLst/>
                        <a:latin typeface="Trebuchet MS" panose="020B060302020202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1" i="0" u="none" strike="noStrike" dirty="0">
                          <a:solidFill>
                            <a:schemeClr val="bg1">
                              <a:lumMod val="50000"/>
                            </a:schemeClr>
                          </a:solidFill>
                          <a:effectLst/>
                          <a:latin typeface="Trebuchet MS" panose="020B0603020202020204" pitchFamily="34" charset="0"/>
                        </a:rPr>
                        <a:t>F1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91733537"/>
                  </a:ext>
                </a:extLst>
              </a:tr>
              <a:tr h="169339">
                <a:tc vMerge="1">
                  <a:txBody>
                    <a:bodyPr/>
                    <a:lstStyle/>
                    <a:p>
                      <a:endParaRPr lang="es-CO"/>
                    </a:p>
                  </a:txBody>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s-CO" sz="1100" b="1" i="0" u="none" strike="noStrike" dirty="0">
                          <a:solidFill>
                            <a:schemeClr val="bg1">
                              <a:lumMod val="50000"/>
                            </a:schemeClr>
                          </a:solidFill>
                          <a:effectLst/>
                          <a:latin typeface="Trebuchet MS" panose="020B0603020202020204" pitchFamily="34" charset="0"/>
                        </a:rPr>
                        <a:t>0.777843602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100" b="1" i="0" u="none" strike="noStrike" dirty="0">
                          <a:solidFill>
                            <a:schemeClr val="bg1">
                              <a:lumMod val="50000"/>
                            </a:schemeClr>
                          </a:solidFill>
                          <a:effectLst/>
                          <a:latin typeface="Trebuchet MS" panose="020B0603020202020204" pitchFamily="34" charset="0"/>
                        </a:rPr>
                        <a:t>0.584307179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75680131"/>
                  </a:ext>
                </a:extLst>
              </a:tr>
              <a:tr h="169339">
                <a:tc vMerge="1">
                  <a:txBody>
                    <a:bodyPr/>
                    <a:lstStyle/>
                    <a:p>
                      <a:endParaRPr lang="es-CO"/>
                    </a:p>
                  </a:txBody>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chemeClr val="bg1">
                              <a:lumMod val="50000"/>
                            </a:schemeClr>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a:solidFill>
                            <a:schemeClr val="bg1">
                              <a:lumMod val="50000"/>
                            </a:schemeClr>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Trebuchet MS" panose="020B0603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84694"/>
                  </a:ext>
                </a:extLst>
              </a:tr>
              <a:tr h="169339">
                <a:tc rowSpan="4">
                  <a:txBody>
                    <a:bodyPr/>
                    <a:lstStyle/>
                    <a:p>
                      <a:pPr algn="ctr" fontAlgn="ctr"/>
                      <a:r>
                        <a:rPr lang="es-CO" sz="1100" b="1" i="0" u="none" strike="noStrike" dirty="0">
                          <a:solidFill>
                            <a:srgbClr val="FFFFFF"/>
                          </a:solidFill>
                          <a:effectLst/>
                          <a:latin typeface="Trebuchet MS" panose="020B0603020202020204" pitchFamily="34" charset="0"/>
                        </a:rPr>
                        <a:t>RANDOM FOREST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3A46"/>
                    </a:solidFill>
                  </a:tcPr>
                </a:tc>
                <a:tc>
                  <a:txBody>
                    <a:bodyPr/>
                    <a:lstStyle/>
                    <a:p>
                      <a:pPr algn="l" fontAlgn="b"/>
                      <a:r>
                        <a:rPr lang="es-CO" sz="1100" b="0" i="0" u="none" strike="noStrike" dirty="0">
                          <a:solidFill>
                            <a:schemeClr val="bg1"/>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2F3A46"/>
                    </a:solidFill>
                  </a:tcPr>
                </a:tc>
                <a:tc>
                  <a:txBody>
                    <a:bodyPr/>
                    <a:lstStyle/>
                    <a:p>
                      <a:pPr algn="l" fontAlgn="b"/>
                      <a:r>
                        <a:rPr lang="es-CO" sz="1100" b="1" i="0" u="none" strike="noStrike" dirty="0">
                          <a:solidFill>
                            <a:schemeClr val="bg1"/>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3A46"/>
                    </a:solidFill>
                  </a:tcPr>
                </a:tc>
                <a:tc>
                  <a:txBody>
                    <a:bodyPr/>
                    <a:lstStyle/>
                    <a:p>
                      <a:pPr algn="l" fontAlgn="b"/>
                      <a:r>
                        <a:rPr lang="es-CO" sz="1100" b="1" i="0" u="none" strike="noStrike">
                          <a:solidFill>
                            <a:schemeClr val="bg1"/>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3A46"/>
                    </a:solidFill>
                  </a:tcPr>
                </a:tc>
                <a:tc>
                  <a:txBody>
                    <a:bodyPr/>
                    <a:lstStyle/>
                    <a:p>
                      <a:pPr algn="l" fontAlgn="b"/>
                      <a:r>
                        <a:rPr lang="es-CO" sz="1100" b="0" i="0" u="none" strike="noStrike" dirty="0">
                          <a:solidFill>
                            <a:schemeClr val="bg1"/>
                          </a:solidFill>
                          <a:effectLst/>
                          <a:latin typeface="Trebuchet MS" panose="020B0603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2F3A46"/>
                    </a:solidFill>
                  </a:tcPr>
                </a:tc>
                <a:extLst>
                  <a:ext uri="{0D108BD9-81ED-4DB2-BD59-A6C34878D82A}">
                    <a16:rowId xmlns:a16="http://schemas.microsoft.com/office/drawing/2014/main" val="3961510218"/>
                  </a:ext>
                </a:extLst>
              </a:tr>
              <a:tr h="169339">
                <a:tc vMerge="1">
                  <a:txBody>
                    <a:bodyPr/>
                    <a:lstStyle/>
                    <a:p>
                      <a:endParaRPr lang="es-CO"/>
                    </a:p>
                  </a:txBody>
                  <a:tcPr/>
                </a:tc>
                <a:tc>
                  <a:txBody>
                    <a:bodyPr/>
                    <a:lstStyle/>
                    <a:p>
                      <a:pPr algn="l" fontAlgn="b"/>
                      <a:r>
                        <a:rPr lang="es-CO" sz="1100" b="0" i="0" u="none" strike="noStrike" dirty="0">
                          <a:solidFill>
                            <a:schemeClr val="bg1"/>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2F3A46"/>
                    </a:solidFill>
                  </a:tcPr>
                </a:tc>
                <a:tc>
                  <a:txBody>
                    <a:bodyPr/>
                    <a:lstStyle/>
                    <a:p>
                      <a:pPr algn="l" fontAlgn="b"/>
                      <a:r>
                        <a:rPr lang="es-CO" sz="1200" b="1" i="0" u="none" strike="noStrike" dirty="0" err="1">
                          <a:solidFill>
                            <a:schemeClr val="bg1"/>
                          </a:solidFill>
                          <a:effectLst/>
                          <a:latin typeface="Trebuchet MS" panose="020B0603020202020204" pitchFamily="34" charset="0"/>
                        </a:rPr>
                        <a:t>Accuracy</a:t>
                      </a:r>
                      <a:endParaRPr lang="es-CO" sz="1200" b="1" i="0" u="none" strike="noStrike" dirty="0">
                        <a:solidFill>
                          <a:schemeClr val="bg1"/>
                        </a:solidFill>
                        <a:effectLst/>
                        <a:latin typeface="Trebuchet MS" panose="020B0603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3A46"/>
                    </a:solidFill>
                  </a:tcPr>
                </a:tc>
                <a:tc>
                  <a:txBody>
                    <a:bodyPr/>
                    <a:lstStyle/>
                    <a:p>
                      <a:pPr algn="ctr" fontAlgn="b"/>
                      <a:r>
                        <a:rPr lang="es-CO" sz="1200" b="1" i="0" u="none" strike="noStrike" dirty="0">
                          <a:solidFill>
                            <a:schemeClr val="bg1"/>
                          </a:solidFill>
                          <a:effectLst/>
                          <a:latin typeface="Trebuchet MS" panose="020B0603020202020204" pitchFamily="34" charset="0"/>
                        </a:rPr>
                        <a:t>F1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3A46"/>
                    </a:solidFill>
                  </a:tcPr>
                </a:tc>
                <a:tc>
                  <a:txBody>
                    <a:bodyPr/>
                    <a:lstStyle/>
                    <a:p>
                      <a:pPr algn="l" fontAlgn="b"/>
                      <a:r>
                        <a:rPr lang="es-CO" sz="1100" b="1" i="0" u="none" strike="noStrike" dirty="0">
                          <a:solidFill>
                            <a:schemeClr val="bg1"/>
                          </a:solidFill>
                          <a:effectLst/>
                          <a:latin typeface="Trebuchet MS" panose="020B0603020202020204" pitchFamily="34" charset="0"/>
                        </a:rPr>
                        <a:t> </a:t>
                      </a:r>
                    </a:p>
                  </a:txBody>
                  <a:tcPr marL="7620" marR="7620" marT="762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2F3A46"/>
                    </a:solidFill>
                  </a:tcPr>
                </a:tc>
                <a:extLst>
                  <a:ext uri="{0D108BD9-81ED-4DB2-BD59-A6C34878D82A}">
                    <a16:rowId xmlns:a16="http://schemas.microsoft.com/office/drawing/2014/main" val="2213830122"/>
                  </a:ext>
                </a:extLst>
              </a:tr>
              <a:tr h="169339">
                <a:tc vMerge="1">
                  <a:txBody>
                    <a:bodyPr/>
                    <a:lstStyle/>
                    <a:p>
                      <a:endParaRPr lang="es-CO"/>
                    </a:p>
                  </a:txBody>
                  <a:tcPr/>
                </a:tc>
                <a:tc>
                  <a:txBody>
                    <a:bodyPr/>
                    <a:lstStyle/>
                    <a:p>
                      <a:pPr algn="l" fontAlgn="b"/>
                      <a:r>
                        <a:rPr lang="es-CO" sz="1100" b="0" i="0" u="none" strike="noStrike" dirty="0">
                          <a:solidFill>
                            <a:schemeClr val="bg1"/>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2F3A46"/>
                    </a:solidFill>
                  </a:tcPr>
                </a:tc>
                <a:tc>
                  <a:txBody>
                    <a:bodyPr/>
                    <a:lstStyle/>
                    <a:p>
                      <a:pPr algn="r" fontAlgn="b"/>
                      <a:r>
                        <a:rPr lang="es-CO" sz="1200" b="1" i="0" u="none" strike="noStrike" dirty="0">
                          <a:solidFill>
                            <a:schemeClr val="bg1"/>
                          </a:solidFill>
                          <a:effectLst/>
                          <a:latin typeface="Trebuchet MS" panose="020B0603020202020204" pitchFamily="34" charset="0"/>
                        </a:rPr>
                        <a:t>0.795912322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3A46"/>
                    </a:solidFill>
                  </a:tcPr>
                </a:tc>
                <a:tc>
                  <a:txBody>
                    <a:bodyPr/>
                    <a:lstStyle/>
                    <a:p>
                      <a:pPr algn="r" fontAlgn="b"/>
                      <a:r>
                        <a:rPr lang="es-CO" sz="1200" b="1" i="0" u="none" strike="noStrike" dirty="0">
                          <a:solidFill>
                            <a:schemeClr val="bg1"/>
                          </a:solidFill>
                          <a:effectLst/>
                          <a:latin typeface="Trebuchet MS" panose="020B0603020202020204" pitchFamily="34" charset="0"/>
                        </a:rPr>
                        <a:t>0.634597305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3A46"/>
                    </a:solidFill>
                  </a:tcPr>
                </a:tc>
                <a:tc>
                  <a:txBody>
                    <a:bodyPr/>
                    <a:lstStyle/>
                    <a:p>
                      <a:pPr algn="l" fontAlgn="b"/>
                      <a:r>
                        <a:rPr lang="es-CO" sz="1100" b="0" i="0" u="none" strike="noStrike" dirty="0">
                          <a:solidFill>
                            <a:schemeClr val="bg1"/>
                          </a:solidFill>
                          <a:effectLst/>
                          <a:latin typeface="Trebuchet MS" panose="020B0603020202020204" pitchFamily="34" charset="0"/>
                        </a:rPr>
                        <a:t> </a:t>
                      </a:r>
                    </a:p>
                  </a:txBody>
                  <a:tcPr marL="7620" marR="7620" marT="762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2F3A46"/>
                    </a:solidFill>
                  </a:tcPr>
                </a:tc>
                <a:extLst>
                  <a:ext uri="{0D108BD9-81ED-4DB2-BD59-A6C34878D82A}">
                    <a16:rowId xmlns:a16="http://schemas.microsoft.com/office/drawing/2014/main" val="1522578828"/>
                  </a:ext>
                </a:extLst>
              </a:tr>
              <a:tr h="169339">
                <a:tc vMerge="1">
                  <a:txBody>
                    <a:bodyPr/>
                    <a:lstStyle/>
                    <a:p>
                      <a:endParaRPr lang="es-CO"/>
                    </a:p>
                  </a:txBody>
                  <a:tcPr/>
                </a:tc>
                <a:tc>
                  <a:txBody>
                    <a:bodyPr/>
                    <a:lstStyle/>
                    <a:p>
                      <a:pPr algn="l" fontAlgn="b"/>
                      <a:r>
                        <a:rPr lang="es-CO" sz="1100" b="0" i="0" u="none" strike="noStrike">
                          <a:solidFill>
                            <a:schemeClr val="bg1"/>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2F3A46"/>
                    </a:solidFill>
                  </a:tcPr>
                </a:tc>
                <a:tc>
                  <a:txBody>
                    <a:bodyPr/>
                    <a:lstStyle/>
                    <a:p>
                      <a:pPr algn="l" fontAlgn="b"/>
                      <a:r>
                        <a:rPr lang="es-CO" sz="1100" b="1" i="0" u="none" strike="noStrike" dirty="0">
                          <a:solidFill>
                            <a:schemeClr val="bg1"/>
                          </a:solidFill>
                          <a:effectLst/>
                          <a:latin typeface="Trebuchet MS" panose="020B0603020202020204" pitchFamily="34" charset="0"/>
                        </a:rPr>
                        <a:t> </a:t>
                      </a:r>
                    </a:p>
                  </a:txBody>
                  <a:tcPr marL="7620" marR="7620" marT="7620"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3A46"/>
                    </a:solidFill>
                  </a:tcPr>
                </a:tc>
                <a:tc>
                  <a:txBody>
                    <a:bodyPr/>
                    <a:lstStyle/>
                    <a:p>
                      <a:pPr algn="l" fontAlgn="b"/>
                      <a:r>
                        <a:rPr lang="es-CO" sz="1100" b="1" i="0" u="none" strike="noStrike" dirty="0">
                          <a:solidFill>
                            <a:schemeClr val="bg1"/>
                          </a:solidFill>
                          <a:effectLst/>
                          <a:latin typeface="Trebuchet MS" panose="020B0603020202020204" pitchFamily="34" charset="0"/>
                        </a:rPr>
                        <a:t> </a:t>
                      </a:r>
                    </a:p>
                  </a:txBody>
                  <a:tcPr marL="7620" marR="7620" marT="7620"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3A46"/>
                    </a:solidFill>
                  </a:tcPr>
                </a:tc>
                <a:tc>
                  <a:txBody>
                    <a:bodyPr/>
                    <a:lstStyle/>
                    <a:p>
                      <a:pPr algn="l" fontAlgn="b"/>
                      <a:r>
                        <a:rPr lang="es-CO" sz="1100" b="0" i="0" u="none" strike="noStrike" dirty="0">
                          <a:solidFill>
                            <a:schemeClr val="bg1"/>
                          </a:solidFill>
                          <a:effectLst/>
                          <a:latin typeface="Trebuchet MS" panose="020B0603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F3A46"/>
                    </a:solidFill>
                  </a:tcPr>
                </a:tc>
                <a:extLst>
                  <a:ext uri="{0D108BD9-81ED-4DB2-BD59-A6C34878D82A}">
                    <a16:rowId xmlns:a16="http://schemas.microsoft.com/office/drawing/2014/main" val="503000396"/>
                  </a:ext>
                </a:extLst>
              </a:tr>
              <a:tr h="169339">
                <a:tc rowSpan="4">
                  <a:txBody>
                    <a:bodyPr/>
                    <a:lstStyle/>
                    <a:p>
                      <a:pPr algn="ctr" fontAlgn="ctr"/>
                      <a:r>
                        <a:rPr lang="es-CO" sz="1100" b="1" i="0" u="none" strike="noStrike" dirty="0">
                          <a:solidFill>
                            <a:schemeClr val="bg1">
                              <a:lumMod val="50000"/>
                            </a:schemeClr>
                          </a:solidFill>
                          <a:effectLst/>
                          <a:latin typeface="Trebuchet MS" panose="020B0603020202020204" pitchFamily="34" charset="0"/>
                        </a:rPr>
                        <a:t>GAUSSIAN NB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s-CO" sz="1100" b="1" i="0" u="none" strike="noStrike" dirty="0">
                          <a:solidFill>
                            <a:schemeClr val="bg1">
                              <a:lumMod val="50000"/>
                            </a:schemeClr>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chemeClr val="bg1">
                              <a:lumMod val="50000"/>
                            </a:schemeClr>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rgbClr val="000000"/>
                          </a:solidFill>
                          <a:effectLst/>
                          <a:latin typeface="Trebuchet MS" panose="020B0603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33400766"/>
                  </a:ext>
                </a:extLst>
              </a:tr>
              <a:tr h="169339">
                <a:tc vMerge="1">
                  <a:txBody>
                    <a:bodyPr/>
                    <a:lstStyle/>
                    <a:p>
                      <a:endParaRPr lang="es-CO"/>
                    </a:p>
                  </a:txBody>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100" b="1" i="0" u="none" strike="noStrike" dirty="0" err="1">
                          <a:solidFill>
                            <a:schemeClr val="bg1">
                              <a:lumMod val="50000"/>
                            </a:schemeClr>
                          </a:solidFill>
                          <a:effectLst/>
                          <a:latin typeface="Trebuchet MS" panose="020B0603020202020204" pitchFamily="34" charset="0"/>
                        </a:rPr>
                        <a:t>Accuracy</a:t>
                      </a:r>
                      <a:endParaRPr lang="es-CO" sz="1100" b="1" i="0" u="none" strike="noStrike" dirty="0">
                        <a:solidFill>
                          <a:schemeClr val="bg1">
                            <a:lumMod val="50000"/>
                          </a:schemeClr>
                        </a:solidFill>
                        <a:effectLst/>
                        <a:latin typeface="Trebuchet MS" panose="020B060302020202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1" i="0" u="none" strike="noStrike" dirty="0">
                          <a:solidFill>
                            <a:schemeClr val="bg1">
                              <a:lumMod val="50000"/>
                            </a:schemeClr>
                          </a:solidFill>
                          <a:effectLst/>
                          <a:latin typeface="Trebuchet MS" panose="020B0603020202020204" pitchFamily="34" charset="0"/>
                        </a:rPr>
                        <a:t>F1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51420151"/>
                  </a:ext>
                </a:extLst>
              </a:tr>
              <a:tr h="169339">
                <a:tc vMerge="1">
                  <a:txBody>
                    <a:bodyPr/>
                    <a:lstStyle/>
                    <a:p>
                      <a:endParaRPr lang="es-CO"/>
                    </a:p>
                  </a:txBody>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s-CO" sz="1100" b="1" i="0" u="none" strike="noStrike" dirty="0">
                          <a:solidFill>
                            <a:schemeClr val="bg1">
                              <a:lumMod val="50000"/>
                            </a:schemeClr>
                          </a:solidFill>
                          <a:effectLst/>
                          <a:latin typeface="Trebuchet MS" panose="020B0603020202020204" pitchFamily="34" charset="0"/>
                        </a:rPr>
                        <a:t>0.758590047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100" b="1" i="0" u="none" strike="noStrike" dirty="0">
                          <a:solidFill>
                            <a:schemeClr val="bg1">
                              <a:lumMod val="50000"/>
                            </a:schemeClr>
                          </a:solidFill>
                          <a:effectLst/>
                          <a:latin typeface="Trebuchet MS" panose="020B0603020202020204" pitchFamily="34" charset="0"/>
                        </a:rPr>
                        <a:t>0.50954121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65143512"/>
                  </a:ext>
                </a:extLst>
              </a:tr>
              <a:tr h="169339">
                <a:tc vMerge="1">
                  <a:txBody>
                    <a:bodyPr/>
                    <a:lstStyle/>
                    <a:p>
                      <a:endParaRPr lang="es-CO"/>
                    </a:p>
                  </a:txBody>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a:solidFill>
                            <a:schemeClr val="bg1">
                              <a:lumMod val="50000"/>
                            </a:schemeClr>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chemeClr val="bg1">
                              <a:lumMod val="50000"/>
                            </a:schemeClr>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Trebuchet MS" panose="020B0603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2696143"/>
                  </a:ext>
                </a:extLst>
              </a:tr>
              <a:tr h="169339">
                <a:tc rowSpan="4">
                  <a:txBody>
                    <a:bodyPr/>
                    <a:lstStyle/>
                    <a:p>
                      <a:pPr algn="ctr" fontAlgn="ctr"/>
                      <a:r>
                        <a:rPr lang="es-CO" sz="1100" b="1" i="0" u="none" strike="noStrike" dirty="0">
                          <a:solidFill>
                            <a:schemeClr val="bg1">
                              <a:lumMod val="50000"/>
                            </a:schemeClr>
                          </a:solidFill>
                          <a:effectLst/>
                          <a:latin typeface="Trebuchet MS" panose="020B0603020202020204" pitchFamily="34" charset="0"/>
                        </a:rPr>
                        <a:t>SVC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s-CO" sz="1100" b="1" i="0" u="none" strike="noStrike">
                          <a:solidFill>
                            <a:schemeClr val="bg1">
                              <a:lumMod val="50000"/>
                            </a:schemeClr>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chemeClr val="bg1">
                              <a:lumMod val="50000"/>
                            </a:schemeClr>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Trebuchet MS" panose="020B0603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65431181"/>
                  </a:ext>
                </a:extLst>
              </a:tr>
              <a:tr h="169339">
                <a:tc vMerge="1">
                  <a:txBody>
                    <a:bodyPr/>
                    <a:lstStyle/>
                    <a:p>
                      <a:endParaRPr lang="es-CO"/>
                    </a:p>
                  </a:txBody>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100" b="1" i="0" u="none" strike="noStrike">
                          <a:solidFill>
                            <a:schemeClr val="bg1">
                              <a:lumMod val="50000"/>
                            </a:schemeClr>
                          </a:solidFill>
                          <a:effectLst/>
                          <a:latin typeface="Trebuchet MS" panose="020B0603020202020204" pitchFamily="34" charset="0"/>
                        </a:rPr>
                        <a:t>Accuracy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1" i="0" u="none" strike="noStrike" dirty="0">
                          <a:solidFill>
                            <a:schemeClr val="bg1">
                              <a:lumMod val="50000"/>
                            </a:schemeClr>
                          </a:solidFill>
                          <a:effectLst/>
                          <a:latin typeface="Trebuchet MS" panose="020B0603020202020204" pitchFamily="34" charset="0"/>
                        </a:rPr>
                        <a:t>F1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1" i="0" u="none" strike="noStrike" dirty="0">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28595898"/>
                  </a:ext>
                </a:extLst>
              </a:tr>
              <a:tr h="169339">
                <a:tc vMerge="1">
                  <a:txBody>
                    <a:bodyPr/>
                    <a:lstStyle/>
                    <a:p>
                      <a:endParaRPr lang="es-CO"/>
                    </a:p>
                  </a:txBody>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s-CO" sz="1100" b="1" i="0" u="none" strike="noStrike">
                          <a:solidFill>
                            <a:schemeClr val="bg1">
                              <a:lumMod val="50000"/>
                            </a:schemeClr>
                          </a:solidFill>
                          <a:effectLst/>
                          <a:latin typeface="Trebuchet MS" panose="020B0603020202020204" pitchFamily="34" charset="0"/>
                        </a:rPr>
                        <a:t>0.775770142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100" b="1" i="0" u="none" strike="noStrike" dirty="0">
                          <a:solidFill>
                            <a:schemeClr val="bg1">
                              <a:lumMod val="50000"/>
                            </a:schemeClr>
                          </a:solidFill>
                          <a:effectLst/>
                          <a:latin typeface="Trebuchet MS" panose="020B0603020202020204" pitchFamily="34" charset="0"/>
                        </a:rPr>
                        <a:t>0.560682972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48863808"/>
                  </a:ext>
                </a:extLst>
              </a:tr>
              <a:tr h="169339">
                <a:tc vMerge="1">
                  <a:txBody>
                    <a:bodyPr/>
                    <a:lstStyle/>
                    <a:p>
                      <a:endParaRPr lang="es-CO"/>
                    </a:p>
                  </a:txBody>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Trebuchet MS" panose="020B060302020202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Trebuchet MS" panose="020B0603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8929980"/>
                  </a:ext>
                </a:extLst>
              </a:tr>
            </a:tbl>
          </a:graphicData>
        </a:graphic>
      </p:graphicFrame>
      <p:sp>
        <p:nvSpPr>
          <p:cNvPr id="24" name="CuadroTexto 23">
            <a:extLst>
              <a:ext uri="{FF2B5EF4-FFF2-40B4-BE49-F238E27FC236}">
                <a16:creationId xmlns:a16="http://schemas.microsoft.com/office/drawing/2014/main" id="{A0F01080-115F-4B22-BAF0-A5E882372DB3}"/>
              </a:ext>
            </a:extLst>
          </p:cNvPr>
          <p:cNvSpPr txBox="1"/>
          <p:nvPr/>
        </p:nvSpPr>
        <p:spPr>
          <a:xfrm>
            <a:off x="0" y="1132457"/>
            <a:ext cx="6280914" cy="1554272"/>
          </a:xfrm>
          <a:prstGeom prst="rect">
            <a:avLst/>
          </a:prstGeom>
          <a:noFill/>
        </p:spPr>
        <p:txBody>
          <a:bodyPr wrap="square">
            <a:spAutoFit/>
          </a:bodyPr>
          <a:lstStyle/>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lang="es-CO" sz="1600" dirty="0">
                <a:solidFill>
                  <a:srgbClr val="E7E6E6">
                    <a:lumMod val="50000"/>
                  </a:srgbClr>
                </a:solidFill>
                <a:latin typeface="Trebuchet MS" panose="020B0603020202020204" pitchFamily="34" charset="0"/>
                <a:cs typeface="Arial" panose="020B0604020202020204" pitchFamily="34" charset="0"/>
              </a:rPr>
              <a:t>Esta fase fue dividida en 2 partes:</a:t>
            </a:r>
          </a:p>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lang="es-CO" sz="1400" dirty="0">
                <a:solidFill>
                  <a:srgbClr val="E7E6E6">
                    <a:lumMod val="50000"/>
                  </a:srgbClr>
                </a:solidFill>
                <a:latin typeface="Trebuchet MS" panose="020B0603020202020204" pitchFamily="34" charset="0"/>
                <a:cs typeface="Arial" panose="020B0604020202020204" pitchFamily="34" charset="0"/>
              </a:rPr>
              <a:t>       </a:t>
            </a:r>
          </a:p>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lang="es-CO" sz="1400" dirty="0">
                <a:solidFill>
                  <a:srgbClr val="E7E6E6">
                    <a:lumMod val="50000"/>
                  </a:srgbClr>
                </a:solidFill>
                <a:latin typeface="Trebuchet MS" panose="020B0603020202020204" pitchFamily="34" charset="0"/>
                <a:cs typeface="Arial" panose="020B0604020202020204" pitchFamily="34" charset="0"/>
              </a:rPr>
              <a:t>1. Para </a:t>
            </a:r>
            <a:r>
              <a:rPr lang="es-CO" sz="1400" b="1" dirty="0">
                <a:solidFill>
                  <a:srgbClr val="2F3A46"/>
                </a:solidFill>
                <a:latin typeface="Trebuchet MS" panose="020B0603020202020204" pitchFamily="34" charset="0"/>
                <a:cs typeface="Arial" panose="020B0604020202020204" pitchFamily="34" charset="0"/>
              </a:rPr>
              <a:t>evaluar el rendimiento en clasificación </a:t>
            </a:r>
            <a:r>
              <a:rPr lang="es-CO" sz="1400" dirty="0">
                <a:solidFill>
                  <a:srgbClr val="E7E6E6">
                    <a:lumMod val="50000"/>
                  </a:srgbClr>
                </a:solidFill>
                <a:latin typeface="Trebuchet MS" panose="020B0603020202020204" pitchFamily="34" charset="0"/>
                <a:cs typeface="Arial" panose="020B0604020202020204" pitchFamily="34" charset="0"/>
              </a:rPr>
              <a:t>se utilizan métricas como </a:t>
            </a:r>
            <a:r>
              <a:rPr lang="es-CO" sz="1400" dirty="0" err="1">
                <a:solidFill>
                  <a:srgbClr val="E7E6E6">
                    <a:lumMod val="50000"/>
                  </a:srgbClr>
                </a:solidFill>
                <a:latin typeface="Trebuchet MS" panose="020B0603020202020204" pitchFamily="34" charset="0"/>
                <a:cs typeface="Arial" panose="020B0604020202020204" pitchFamily="34" charset="0"/>
              </a:rPr>
              <a:t>recall</a:t>
            </a:r>
            <a:r>
              <a:rPr lang="es-CO" sz="1400" dirty="0">
                <a:solidFill>
                  <a:srgbClr val="E7E6E6">
                    <a:lumMod val="50000"/>
                  </a:srgbClr>
                </a:solidFill>
                <a:latin typeface="Trebuchet MS" panose="020B0603020202020204" pitchFamily="34" charset="0"/>
                <a:cs typeface="Arial" panose="020B0604020202020204" pitchFamily="34" charset="0"/>
              </a:rPr>
              <a:t>, F1, precisión, </a:t>
            </a:r>
            <a:r>
              <a:rPr lang="es-CO" sz="1400" dirty="0" err="1">
                <a:solidFill>
                  <a:srgbClr val="E7E6E6">
                    <a:lumMod val="50000"/>
                  </a:srgbClr>
                </a:solidFill>
                <a:latin typeface="Trebuchet MS" panose="020B0603020202020204" pitchFamily="34" charset="0"/>
                <a:cs typeface="Arial" panose="020B0604020202020204" pitchFamily="34" charset="0"/>
              </a:rPr>
              <a:t>accuracy</a:t>
            </a:r>
            <a:r>
              <a:rPr lang="es-CO" sz="1400" dirty="0">
                <a:solidFill>
                  <a:srgbClr val="E7E6E6">
                    <a:lumMod val="50000"/>
                  </a:srgbClr>
                </a:solidFill>
                <a:latin typeface="Trebuchet MS" panose="020B0603020202020204" pitchFamily="34" charset="0"/>
                <a:cs typeface="Arial" panose="020B0604020202020204" pitchFamily="34" charset="0"/>
              </a:rPr>
              <a:t> y matriz de confusión. En este caso utilice </a:t>
            </a:r>
            <a:r>
              <a:rPr lang="es-CO" sz="1400" b="1" dirty="0" err="1">
                <a:solidFill>
                  <a:srgbClr val="2F3A46"/>
                </a:solidFill>
                <a:latin typeface="Trebuchet MS" panose="020B0603020202020204" pitchFamily="34" charset="0"/>
                <a:cs typeface="Arial" panose="020B0604020202020204" pitchFamily="34" charset="0"/>
              </a:rPr>
              <a:t>Accuracy</a:t>
            </a:r>
            <a:r>
              <a:rPr lang="es-CO" sz="1400" b="1" dirty="0">
                <a:solidFill>
                  <a:srgbClr val="2F3A46"/>
                </a:solidFill>
                <a:latin typeface="Trebuchet MS" panose="020B0603020202020204" pitchFamily="34" charset="0"/>
                <a:cs typeface="Arial" panose="020B0604020202020204" pitchFamily="34" charset="0"/>
              </a:rPr>
              <a:t> y F1</a:t>
            </a:r>
            <a:r>
              <a:rPr lang="es-CO" sz="1400" dirty="0">
                <a:solidFill>
                  <a:srgbClr val="E7E6E6">
                    <a:lumMod val="50000"/>
                  </a:srgbClr>
                </a:solidFill>
                <a:latin typeface="Trebuchet MS" panose="020B0603020202020204" pitchFamily="34" charset="0"/>
                <a:cs typeface="Arial" panose="020B0604020202020204" pitchFamily="34" charset="0"/>
              </a:rPr>
              <a:t>:</a:t>
            </a:r>
          </a:p>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endParaRPr lang="es-CO" sz="1400" dirty="0">
              <a:solidFill>
                <a:srgbClr val="E7E6E6">
                  <a:lumMod val="50000"/>
                </a:srgbClr>
              </a:solidFill>
              <a:latin typeface="Trebuchet MS" panose="020B0603020202020204" pitchFamily="34" charset="0"/>
              <a:cs typeface="Arial" panose="020B0604020202020204" pitchFamily="34" charset="0"/>
            </a:endParaRPr>
          </a:p>
        </p:txBody>
      </p:sp>
      <p:pic>
        <p:nvPicPr>
          <p:cNvPr id="15" name="Imagen 14">
            <a:extLst>
              <a:ext uri="{FF2B5EF4-FFF2-40B4-BE49-F238E27FC236}">
                <a16:creationId xmlns:a16="http://schemas.microsoft.com/office/drawing/2014/main" id="{5E89B353-23C7-4411-8F70-CEAED8E65390}"/>
              </a:ext>
            </a:extLst>
          </p:cNvPr>
          <p:cNvPicPr>
            <a:picLocks noChangeAspect="1"/>
          </p:cNvPicPr>
          <p:nvPr/>
        </p:nvPicPr>
        <p:blipFill rotWithShape="1">
          <a:blip r:embed="rId3"/>
          <a:srcRect l="22353" b="15245"/>
          <a:stretch/>
        </p:blipFill>
        <p:spPr>
          <a:xfrm>
            <a:off x="4554174" y="3363104"/>
            <a:ext cx="1654348" cy="517388"/>
          </a:xfrm>
          <a:prstGeom prst="rect">
            <a:avLst/>
          </a:prstGeom>
          <a:ln>
            <a:noFill/>
          </a:ln>
          <a:effectLst>
            <a:outerShdw blurRad="76200" dir="13500000" sy="23000" kx="1200000" algn="br" rotWithShape="0">
              <a:prstClr val="black">
                <a:alpha val="20000"/>
              </a:prstClr>
            </a:outerShdw>
          </a:effectLst>
        </p:spPr>
      </p:pic>
      <p:pic>
        <p:nvPicPr>
          <p:cNvPr id="18" name="Imagen 17">
            <a:extLst>
              <a:ext uri="{FF2B5EF4-FFF2-40B4-BE49-F238E27FC236}">
                <a16:creationId xmlns:a16="http://schemas.microsoft.com/office/drawing/2014/main" id="{F3A52260-A53A-457C-BA2F-4FE56B580AA1}"/>
              </a:ext>
            </a:extLst>
          </p:cNvPr>
          <p:cNvPicPr>
            <a:picLocks noChangeAspect="1"/>
          </p:cNvPicPr>
          <p:nvPr/>
        </p:nvPicPr>
        <p:blipFill rotWithShape="1">
          <a:blip r:embed="rId4"/>
          <a:srcRect l="34779" b="992"/>
          <a:stretch/>
        </p:blipFill>
        <p:spPr>
          <a:xfrm>
            <a:off x="4554174" y="5039561"/>
            <a:ext cx="1654348" cy="517387"/>
          </a:xfrm>
          <a:prstGeom prst="rect">
            <a:avLst/>
          </a:prstGeom>
          <a:ln>
            <a:noFill/>
          </a:ln>
          <a:effectLst>
            <a:outerShdw blurRad="76200" dir="13500000" sy="23000" kx="1200000" algn="br" rotWithShape="0">
              <a:prstClr val="black">
                <a:alpha val="20000"/>
              </a:prstClr>
            </a:outerShdw>
          </a:effectLst>
        </p:spPr>
      </p:pic>
      <p:sp>
        <p:nvSpPr>
          <p:cNvPr id="33" name="CuadroTexto 32">
            <a:extLst>
              <a:ext uri="{FF2B5EF4-FFF2-40B4-BE49-F238E27FC236}">
                <a16:creationId xmlns:a16="http://schemas.microsoft.com/office/drawing/2014/main" id="{C4AA05AE-99C6-45B9-A069-DF49E559C14E}"/>
              </a:ext>
            </a:extLst>
          </p:cNvPr>
          <p:cNvSpPr txBox="1"/>
          <p:nvPr/>
        </p:nvSpPr>
        <p:spPr>
          <a:xfrm>
            <a:off x="6500348" y="1298006"/>
            <a:ext cx="5413485" cy="1290931"/>
          </a:xfrm>
          <a:prstGeom prst="rect">
            <a:avLst/>
          </a:prstGeom>
          <a:noFill/>
        </p:spPr>
        <p:txBody>
          <a:bodyPr wrap="square">
            <a:spAutoFit/>
          </a:bodyPr>
          <a:lstStyle/>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lang="es-CO" sz="1600" dirty="0">
                <a:solidFill>
                  <a:srgbClr val="E7E6E6">
                    <a:lumMod val="50000"/>
                  </a:srgbClr>
                </a:solidFill>
                <a:latin typeface="Trebuchet MS" panose="020B0603020202020204" pitchFamily="34" charset="0"/>
                <a:cs typeface="Arial" panose="020B0604020202020204" pitchFamily="34" charset="0"/>
              </a:rPr>
              <a:t>       </a:t>
            </a:r>
          </a:p>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lang="es-CO" sz="1400" dirty="0">
                <a:solidFill>
                  <a:srgbClr val="E7E6E6">
                    <a:lumMod val="50000"/>
                  </a:srgbClr>
                </a:solidFill>
                <a:latin typeface="Trebuchet MS" panose="020B0603020202020204" pitchFamily="34" charset="0"/>
                <a:cs typeface="Arial" panose="020B0604020202020204" pitchFamily="34" charset="0"/>
              </a:rPr>
              <a:t>2. Luego de identificar el mejor modelo, lo que sigue es </a:t>
            </a:r>
            <a:r>
              <a:rPr lang="es-ES" sz="1400" dirty="0">
                <a:solidFill>
                  <a:srgbClr val="E7E6E6">
                    <a:lumMod val="50000"/>
                  </a:srgbClr>
                </a:solidFill>
                <a:latin typeface="Trebuchet MS" panose="020B0603020202020204" pitchFamily="34" charset="0"/>
                <a:cs typeface="Arial" panose="020B0604020202020204" pitchFamily="34" charset="0"/>
              </a:rPr>
              <a:t>mejorar las métricas del modelo seleccionado mediante la modificación de parámetros. La función que utilicé fue </a:t>
            </a:r>
            <a:r>
              <a:rPr lang="es-ES" sz="1400" b="1" dirty="0" err="1">
                <a:solidFill>
                  <a:srgbClr val="2F3A46"/>
                </a:solidFill>
                <a:latin typeface="Trebuchet MS" panose="020B0603020202020204" pitchFamily="34" charset="0"/>
                <a:cs typeface="Arial" panose="020B0604020202020204" pitchFamily="34" charset="0"/>
              </a:rPr>
              <a:t>make_scorer</a:t>
            </a:r>
            <a:r>
              <a:rPr lang="es-ES" sz="1400" b="1" dirty="0">
                <a:solidFill>
                  <a:srgbClr val="2F3A46"/>
                </a:solidFill>
                <a:latin typeface="Trebuchet MS" panose="020B0603020202020204" pitchFamily="34" charset="0"/>
                <a:cs typeface="Arial" panose="020B0604020202020204" pitchFamily="34" charset="0"/>
              </a:rPr>
              <a:t>. Con este procedimiento se logro aumentar la métrica F1 en</a:t>
            </a:r>
            <a:endParaRPr lang="es-CO" sz="1400" dirty="0">
              <a:solidFill>
                <a:srgbClr val="E7E6E6">
                  <a:lumMod val="50000"/>
                </a:srgbClr>
              </a:solidFill>
              <a:latin typeface="Trebuchet MS" panose="020B0603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6EB70C64-FBDB-41E7-87F0-A42316BB7E7F}"/>
              </a:ext>
            </a:extLst>
          </p:cNvPr>
          <p:cNvSpPr txBox="1"/>
          <p:nvPr/>
        </p:nvSpPr>
        <p:spPr>
          <a:xfrm>
            <a:off x="5126115" y="2926761"/>
            <a:ext cx="510466" cy="369332"/>
          </a:xfrm>
          <a:prstGeom prst="rect">
            <a:avLst/>
          </a:prstGeom>
          <a:noFill/>
        </p:spPr>
        <p:txBody>
          <a:bodyPr wrap="square">
            <a:spAutoFit/>
          </a:bodyPr>
          <a:lstStyle/>
          <a:p>
            <a:r>
              <a:rPr lang="es-CO" sz="1800" b="1" dirty="0">
                <a:solidFill>
                  <a:srgbClr val="2F3A46"/>
                </a:solidFill>
                <a:latin typeface="Trebuchet MS" panose="020B0603020202020204" pitchFamily="34" charset="0"/>
                <a:cs typeface="Arial" panose="020B0604020202020204" pitchFamily="34" charset="0"/>
              </a:rPr>
              <a:t>F1</a:t>
            </a:r>
            <a:endParaRPr lang="es-CO" dirty="0"/>
          </a:p>
        </p:txBody>
      </p:sp>
      <p:sp>
        <p:nvSpPr>
          <p:cNvPr id="36" name="CuadroTexto 35">
            <a:extLst>
              <a:ext uri="{FF2B5EF4-FFF2-40B4-BE49-F238E27FC236}">
                <a16:creationId xmlns:a16="http://schemas.microsoft.com/office/drawing/2014/main" id="{9E7A8FEC-F43F-4127-A146-C70ED5B5B78D}"/>
              </a:ext>
            </a:extLst>
          </p:cNvPr>
          <p:cNvSpPr txBox="1"/>
          <p:nvPr/>
        </p:nvSpPr>
        <p:spPr>
          <a:xfrm>
            <a:off x="4554174" y="4628268"/>
            <a:ext cx="1616945" cy="369332"/>
          </a:xfrm>
          <a:prstGeom prst="rect">
            <a:avLst/>
          </a:prstGeom>
          <a:noFill/>
        </p:spPr>
        <p:txBody>
          <a:bodyPr wrap="square">
            <a:spAutoFit/>
          </a:bodyPr>
          <a:lstStyle/>
          <a:p>
            <a:pPr algn="ctr"/>
            <a:r>
              <a:rPr lang="es-CO" sz="1800" b="1" dirty="0" err="1">
                <a:solidFill>
                  <a:srgbClr val="2F3A46"/>
                </a:solidFill>
                <a:latin typeface="Trebuchet MS" panose="020B0603020202020204" pitchFamily="34" charset="0"/>
                <a:cs typeface="Arial" panose="020B0604020202020204" pitchFamily="34" charset="0"/>
              </a:rPr>
              <a:t>Accuracy</a:t>
            </a:r>
            <a:endParaRPr lang="es-CO" dirty="0"/>
          </a:p>
        </p:txBody>
      </p:sp>
      <p:sp>
        <p:nvSpPr>
          <p:cNvPr id="40" name="CuadroTexto 39">
            <a:extLst>
              <a:ext uri="{FF2B5EF4-FFF2-40B4-BE49-F238E27FC236}">
                <a16:creationId xmlns:a16="http://schemas.microsoft.com/office/drawing/2014/main" id="{811F317A-F9E9-4811-9AEA-ED39CC5F9774}"/>
              </a:ext>
            </a:extLst>
          </p:cNvPr>
          <p:cNvSpPr txBox="1"/>
          <p:nvPr/>
        </p:nvSpPr>
        <p:spPr>
          <a:xfrm>
            <a:off x="8598461" y="4244724"/>
            <a:ext cx="3654041" cy="369332"/>
          </a:xfrm>
          <a:prstGeom prst="rect">
            <a:avLst/>
          </a:prstGeom>
          <a:noFill/>
        </p:spPr>
        <p:txBody>
          <a:bodyPr wrap="square">
            <a:spAutoFit/>
          </a:bodyPr>
          <a:lstStyle/>
          <a:p>
            <a:r>
              <a:rPr lang="es-CO" b="1" dirty="0">
                <a:solidFill>
                  <a:srgbClr val="2F3A46"/>
                </a:solidFill>
                <a:latin typeface="Trebuchet MS" panose="020B0603020202020204" pitchFamily="34" charset="0"/>
                <a:cs typeface="Arial" panose="020B0604020202020204" pitchFamily="34" charset="0"/>
              </a:rPr>
              <a:t>F1_optimizado = 0.6552184061</a:t>
            </a:r>
          </a:p>
        </p:txBody>
      </p:sp>
      <p:sp>
        <p:nvSpPr>
          <p:cNvPr id="41" name="CuadroTexto 40">
            <a:extLst>
              <a:ext uri="{FF2B5EF4-FFF2-40B4-BE49-F238E27FC236}">
                <a16:creationId xmlns:a16="http://schemas.microsoft.com/office/drawing/2014/main" id="{CC6D6FF7-BFC8-4466-8580-AF8CBD776C6F}"/>
              </a:ext>
            </a:extLst>
          </p:cNvPr>
          <p:cNvSpPr txBox="1"/>
          <p:nvPr/>
        </p:nvSpPr>
        <p:spPr>
          <a:xfrm>
            <a:off x="7353070" y="5341950"/>
            <a:ext cx="4033556" cy="369332"/>
          </a:xfrm>
          <a:prstGeom prst="rect">
            <a:avLst/>
          </a:prstGeom>
          <a:noFill/>
        </p:spPr>
        <p:txBody>
          <a:bodyPr wrap="square">
            <a:spAutoFit/>
          </a:bodyPr>
          <a:lstStyle/>
          <a:p>
            <a:r>
              <a:rPr lang="es-CO" b="1" dirty="0">
                <a:solidFill>
                  <a:srgbClr val="2F3A46"/>
                </a:solidFill>
                <a:latin typeface="Trebuchet MS" panose="020B0603020202020204" pitchFamily="34" charset="0"/>
                <a:cs typeface="Arial" panose="020B0604020202020204" pitchFamily="34" charset="0"/>
              </a:rPr>
              <a:t>F1_inicial = 0.6345973049</a:t>
            </a:r>
          </a:p>
        </p:txBody>
      </p:sp>
      <p:sp>
        <p:nvSpPr>
          <p:cNvPr id="23" name="Flecha: en U 22">
            <a:extLst>
              <a:ext uri="{FF2B5EF4-FFF2-40B4-BE49-F238E27FC236}">
                <a16:creationId xmlns:a16="http://schemas.microsoft.com/office/drawing/2014/main" id="{611C64B6-2409-4F80-A3AD-6BD9B6D82F9B}"/>
              </a:ext>
            </a:extLst>
          </p:cNvPr>
          <p:cNvSpPr/>
          <p:nvPr/>
        </p:nvSpPr>
        <p:spPr>
          <a:xfrm>
            <a:off x="7906444" y="3264749"/>
            <a:ext cx="1616945" cy="2076505"/>
          </a:xfrm>
          <a:prstGeom prst="uturnArrow">
            <a:avLst>
              <a:gd name="adj1" fmla="val 13579"/>
              <a:gd name="adj2" fmla="val 21178"/>
              <a:gd name="adj3" fmla="val 25000"/>
              <a:gd name="adj4" fmla="val 37415"/>
              <a:gd name="adj5" fmla="val 39882"/>
            </a:avLst>
          </a:prstGeom>
          <a:solidFill>
            <a:srgbClr val="009EE3"/>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47" name="CuadroTexto 46">
            <a:extLst>
              <a:ext uri="{FF2B5EF4-FFF2-40B4-BE49-F238E27FC236}">
                <a16:creationId xmlns:a16="http://schemas.microsoft.com/office/drawing/2014/main" id="{510C2CB6-19DF-4AB7-9963-853AC3D7957C}"/>
              </a:ext>
            </a:extLst>
          </p:cNvPr>
          <p:cNvSpPr txBox="1"/>
          <p:nvPr/>
        </p:nvSpPr>
        <p:spPr>
          <a:xfrm>
            <a:off x="9464339" y="2940634"/>
            <a:ext cx="1922287" cy="584775"/>
          </a:xfrm>
          <a:prstGeom prst="rect">
            <a:avLst/>
          </a:prstGeom>
          <a:noFill/>
        </p:spPr>
        <p:txBody>
          <a:bodyPr wrap="square">
            <a:spAutoFit/>
          </a:bodyPr>
          <a:lstStyle/>
          <a:p>
            <a:r>
              <a:rPr lang="es-CO" sz="3200" b="1" dirty="0">
                <a:solidFill>
                  <a:srgbClr val="009EE3"/>
                </a:solidFill>
                <a:latin typeface="Trebuchet MS" panose="020B0603020202020204" pitchFamily="34" charset="0"/>
                <a:cs typeface="Arial" panose="020B0604020202020204" pitchFamily="34" charset="0"/>
              </a:rPr>
              <a:t>+</a:t>
            </a:r>
            <a:r>
              <a:rPr lang="es-CO" b="1" dirty="0">
                <a:solidFill>
                  <a:srgbClr val="009EE3"/>
                </a:solidFill>
                <a:latin typeface="Trebuchet MS" panose="020B0603020202020204" pitchFamily="34" charset="0"/>
                <a:cs typeface="Arial" panose="020B0604020202020204" pitchFamily="34" charset="0"/>
              </a:rPr>
              <a:t> 0.020621101</a:t>
            </a:r>
          </a:p>
        </p:txBody>
      </p:sp>
    </p:spTree>
    <p:extLst>
      <p:ext uri="{BB962C8B-B14F-4D97-AF65-F5344CB8AC3E}">
        <p14:creationId xmlns:p14="http://schemas.microsoft.com/office/powerpoint/2010/main" val="182719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2">
            <a:extLst>
              <a:ext uri="{FF2B5EF4-FFF2-40B4-BE49-F238E27FC236}">
                <a16:creationId xmlns:a16="http://schemas.microsoft.com/office/drawing/2014/main" id="{7FBEECAB-3B5C-449E-8CB1-EC75C2EBAB76}"/>
              </a:ext>
            </a:extLst>
          </p:cNvPr>
          <p:cNvSpPr txBox="1">
            <a:spLocks/>
          </p:cNvSpPr>
          <p:nvPr/>
        </p:nvSpPr>
        <p:spPr>
          <a:xfrm>
            <a:off x="0" y="-161826"/>
            <a:ext cx="12191999" cy="1452222"/>
          </a:xfrm>
          <a:prstGeom prst="rect">
            <a:avLst/>
          </a:prstGeom>
        </p:spPr>
        <p:txBody>
          <a:bodyPr vert="horz" lIns="91440" tIns="45720" rIns="91440" bIns="45720" rtlCol="0" anchor="ctr">
            <a:normAutofit/>
          </a:bodyPr>
          <a:lstStyle>
            <a:lvl1pPr algn="r" defTabSz="914354" rtl="0" eaLnBrk="1" latinLnBrk="0" hangingPunct="1">
              <a:spcBef>
                <a:spcPct val="0"/>
              </a:spcBef>
              <a:buNone/>
              <a:defRPr sz="32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4000" b="1" i="0" u="none" strike="noStrike" kern="1200" cap="small" spc="0" normalizeH="0" baseline="0" noProof="0" dirty="0">
                <a:ln>
                  <a:noFill/>
                </a:ln>
                <a:solidFill>
                  <a:srgbClr val="2F3A46"/>
                </a:solidFill>
                <a:uLnTx/>
                <a:uFillTx/>
                <a:latin typeface="Open Sans" panose="020B0606030504020204" pitchFamily="34" charset="0"/>
                <a:ea typeface="Open Sans" panose="020B0606030504020204" pitchFamily="34" charset="0"/>
                <a:cs typeface="Open Sans" panose="020B0606030504020204" pitchFamily="34" charset="0"/>
              </a:rPr>
              <a:t>5. CONCLUSIÓN</a:t>
            </a:r>
          </a:p>
        </p:txBody>
      </p:sp>
      <p:cxnSp>
        <p:nvCxnSpPr>
          <p:cNvPr id="3" name="Conector recto 2">
            <a:extLst>
              <a:ext uri="{FF2B5EF4-FFF2-40B4-BE49-F238E27FC236}">
                <a16:creationId xmlns:a16="http://schemas.microsoft.com/office/drawing/2014/main" id="{AFB444D0-3EE5-49EA-8575-A699EC4EF040}"/>
              </a:ext>
            </a:extLst>
          </p:cNvPr>
          <p:cNvCxnSpPr>
            <a:cxnSpLocks/>
          </p:cNvCxnSpPr>
          <p:nvPr/>
        </p:nvCxnSpPr>
        <p:spPr>
          <a:xfrm>
            <a:off x="4358936" y="564285"/>
            <a:ext cx="7640114" cy="0"/>
          </a:xfrm>
          <a:prstGeom prst="line">
            <a:avLst/>
          </a:prstGeom>
          <a:ln w="38100">
            <a:solidFill>
              <a:srgbClr val="002060"/>
            </a:solidFill>
            <a:prstDash val="sysDash"/>
          </a:ln>
          <a:effectLst/>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2B2E9201-B2F0-4C77-A3F6-4C51767CDBB9}"/>
              </a:ext>
            </a:extLst>
          </p:cNvPr>
          <p:cNvPicPr>
            <a:picLocks noChangeAspect="1"/>
          </p:cNvPicPr>
          <p:nvPr/>
        </p:nvPicPr>
        <p:blipFill>
          <a:blip r:embed="rId2"/>
          <a:stretch>
            <a:fillRect/>
          </a:stretch>
        </p:blipFill>
        <p:spPr>
          <a:xfrm>
            <a:off x="0" y="5737080"/>
            <a:ext cx="12192000" cy="1118454"/>
          </a:xfrm>
          <a:prstGeom prst="rect">
            <a:avLst/>
          </a:prstGeom>
        </p:spPr>
      </p:pic>
      <p:sp>
        <p:nvSpPr>
          <p:cNvPr id="21" name="CuadroTexto 20">
            <a:extLst>
              <a:ext uri="{FF2B5EF4-FFF2-40B4-BE49-F238E27FC236}">
                <a16:creationId xmlns:a16="http://schemas.microsoft.com/office/drawing/2014/main" id="{176EAE21-843E-4E3B-B95D-53B414441BF6}"/>
              </a:ext>
            </a:extLst>
          </p:cNvPr>
          <p:cNvSpPr txBox="1"/>
          <p:nvPr/>
        </p:nvSpPr>
        <p:spPr>
          <a:xfrm>
            <a:off x="142043" y="1059704"/>
            <a:ext cx="11857007" cy="1066959"/>
          </a:xfrm>
          <a:prstGeom prst="rect">
            <a:avLst/>
          </a:prstGeom>
          <a:noFill/>
        </p:spPr>
        <p:txBody>
          <a:bodyPr wrap="square">
            <a:spAutoFit/>
          </a:bodyPr>
          <a:lstStyle/>
          <a:p>
            <a:pPr marL="0" marR="0" lvl="0" indent="0" algn="just" defTabSz="914400" rtl="0" eaLnBrk="1" fontAlgn="base" latinLnBrk="0" hangingPunct="1">
              <a:lnSpc>
                <a:spcPts val="1900"/>
              </a:lnSpc>
              <a:spcBef>
                <a:spcPts val="0"/>
              </a:spcBef>
              <a:spcAft>
                <a:spcPct val="0"/>
              </a:spcAft>
              <a:buClr>
                <a:srgbClr val="1BAE96"/>
              </a:buClr>
              <a:buSzPct val="120000"/>
              <a:buFont typeface="Arial" panose="020B0604020202020204" pitchFamily="34" charset="0"/>
              <a:buNone/>
              <a:tabLst/>
              <a:defRPr/>
            </a:pPr>
            <a:r>
              <a:rPr lang="es-ES" sz="1600" dirty="0">
                <a:solidFill>
                  <a:srgbClr val="E7E6E6">
                    <a:lumMod val="50000"/>
                  </a:srgbClr>
                </a:solidFill>
                <a:latin typeface="Trebuchet MS" panose="020B0603020202020204" pitchFamily="34" charset="0"/>
                <a:cs typeface="Arial" panose="020B0604020202020204" pitchFamily="34" charset="0"/>
              </a:rPr>
              <a:t>Partiendo de un escenario en donde el equipo de prevención del fraude no disponga de ningún modelo para tal fin, el modelo presentado anteriormente ofrece una buena solución a los retos planteados. En el caso contrario es conveniente comparar los análisis y resultados entre este modelo vs los previamente construidos, si es el caso armonizarlos o emprender acciones de mejora. La siguientes conclusiones serán abordadas considerando el primer escenario:</a:t>
            </a:r>
            <a:endParaRPr lang="es-CO" sz="1600" dirty="0">
              <a:solidFill>
                <a:srgbClr val="E7E6E6">
                  <a:lumMod val="50000"/>
                </a:srgbClr>
              </a:solidFill>
              <a:latin typeface="Trebuchet MS" panose="020B0603020202020204" pitchFamily="34" charset="0"/>
              <a:cs typeface="Arial" panose="020B0604020202020204" pitchFamily="34" charset="0"/>
            </a:endParaRPr>
          </a:p>
        </p:txBody>
      </p:sp>
      <p:graphicFrame>
        <p:nvGraphicFramePr>
          <p:cNvPr id="23" name="Gráfico 22">
            <a:extLst>
              <a:ext uri="{FF2B5EF4-FFF2-40B4-BE49-F238E27FC236}">
                <a16:creationId xmlns:a16="http://schemas.microsoft.com/office/drawing/2014/main" id="{C1BC9152-A7A1-484D-A68E-FDF0853209B3}"/>
              </a:ext>
            </a:extLst>
          </p:cNvPr>
          <p:cNvGraphicFramePr>
            <a:graphicFrameLocks/>
          </p:cNvGraphicFramePr>
          <p:nvPr>
            <p:extLst>
              <p:ext uri="{D42A27DB-BD31-4B8C-83A1-F6EECF244321}">
                <p14:modId xmlns:p14="http://schemas.microsoft.com/office/powerpoint/2010/main" val="2024914610"/>
              </p:ext>
            </p:extLst>
          </p:nvPr>
        </p:nvGraphicFramePr>
        <p:xfrm>
          <a:off x="142043" y="259700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4" name="Rectángulo: esquinas redondeadas 23">
            <a:extLst>
              <a:ext uri="{FF2B5EF4-FFF2-40B4-BE49-F238E27FC236}">
                <a16:creationId xmlns:a16="http://schemas.microsoft.com/office/drawing/2014/main" id="{50D88F4F-0838-4E1D-A9ED-D83AD24F4C10}"/>
              </a:ext>
            </a:extLst>
          </p:cNvPr>
          <p:cNvSpPr/>
          <p:nvPr/>
        </p:nvSpPr>
        <p:spPr>
          <a:xfrm>
            <a:off x="4714041" y="2331806"/>
            <a:ext cx="7199791" cy="1527597"/>
          </a:xfrm>
          <a:prstGeom prst="roundRect">
            <a:avLst/>
          </a:prstGeom>
          <a:noFill/>
          <a:ln w="19050">
            <a:solidFill>
              <a:srgbClr val="009EE3"/>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500" dirty="0">
                <a:solidFill>
                  <a:srgbClr val="009EE3"/>
                </a:solidFill>
                <a:latin typeface="Trebuchet MS" panose="020B0603020202020204" pitchFamily="34" charset="0"/>
              </a:rPr>
              <a:t>1. Los resultados comunicados anteriormente, nos permiten proyectar un margen de </a:t>
            </a:r>
            <a:r>
              <a:rPr lang="es-CO" b="1" dirty="0">
                <a:solidFill>
                  <a:srgbClr val="009EE3"/>
                </a:solidFill>
                <a:latin typeface="Trebuchet MS" panose="020B0603020202020204" pitchFamily="34" charset="0"/>
              </a:rPr>
              <a:t>confiabilidad</a:t>
            </a:r>
            <a:r>
              <a:rPr lang="es-CO" sz="1500" dirty="0">
                <a:solidFill>
                  <a:srgbClr val="009EE3"/>
                </a:solidFill>
                <a:latin typeface="Trebuchet MS" panose="020B0603020202020204" pitchFamily="34" charset="0"/>
              </a:rPr>
              <a:t> superior al </a:t>
            </a:r>
            <a:r>
              <a:rPr lang="es-CO" sz="1600" b="1" dirty="0">
                <a:solidFill>
                  <a:srgbClr val="009EE3"/>
                </a:solidFill>
                <a:latin typeface="Trebuchet MS" panose="020B0603020202020204" pitchFamily="34" charset="0"/>
              </a:rPr>
              <a:t>65%</a:t>
            </a:r>
            <a:r>
              <a:rPr lang="es-CO" sz="1500" b="1" dirty="0">
                <a:solidFill>
                  <a:srgbClr val="009EE3"/>
                </a:solidFill>
                <a:latin typeface="Trebuchet MS" panose="020B0603020202020204" pitchFamily="34" charset="0"/>
              </a:rPr>
              <a:t>, </a:t>
            </a:r>
            <a:r>
              <a:rPr lang="es-CO" sz="1500" dirty="0">
                <a:solidFill>
                  <a:srgbClr val="009EE3"/>
                </a:solidFill>
                <a:latin typeface="Trebuchet MS" panose="020B0603020202020204" pitchFamily="34" charset="0"/>
              </a:rPr>
              <a:t>soportado en métricas de exactitud, precisión y exhaustividad. Esto traducido a la realidad de negocio representaría la oportunidad de </a:t>
            </a:r>
            <a:r>
              <a:rPr lang="es-CO" b="1" dirty="0">
                <a:solidFill>
                  <a:srgbClr val="009EE3"/>
                </a:solidFill>
                <a:latin typeface="Trebuchet MS" panose="020B0603020202020204" pitchFamily="34" charset="0"/>
              </a:rPr>
              <a:t>identificar 65 de cada 100 </a:t>
            </a:r>
            <a:r>
              <a:rPr lang="es-CO" sz="1500" dirty="0">
                <a:solidFill>
                  <a:srgbClr val="009EE3"/>
                </a:solidFill>
                <a:latin typeface="Trebuchet MS" panose="020B0603020202020204" pitchFamily="34" charset="0"/>
              </a:rPr>
              <a:t>transacciones potencialmente fraudulentas. Esto se traduce en reducir la grafica de fraude expuesta.</a:t>
            </a:r>
          </a:p>
        </p:txBody>
      </p:sp>
      <p:sp>
        <p:nvSpPr>
          <p:cNvPr id="43" name="Rectángulo: esquinas redondeadas 42">
            <a:extLst>
              <a:ext uri="{FF2B5EF4-FFF2-40B4-BE49-F238E27FC236}">
                <a16:creationId xmlns:a16="http://schemas.microsoft.com/office/drawing/2014/main" id="{B7B0C918-8981-4C0E-AD51-C6C2C5356BBB}"/>
              </a:ext>
            </a:extLst>
          </p:cNvPr>
          <p:cNvSpPr/>
          <p:nvPr/>
        </p:nvSpPr>
        <p:spPr>
          <a:xfrm>
            <a:off x="4714041" y="4124603"/>
            <a:ext cx="7199790" cy="1299653"/>
          </a:xfrm>
          <a:prstGeom prst="roundRect">
            <a:avLst/>
          </a:prstGeom>
          <a:noFill/>
          <a:ln w="19050">
            <a:solidFill>
              <a:srgbClr val="2F3A46"/>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500" dirty="0">
                <a:solidFill>
                  <a:srgbClr val="2F3A46"/>
                </a:solidFill>
                <a:latin typeface="Trebuchet MS" panose="020B0603020202020204" pitchFamily="34" charset="0"/>
              </a:rPr>
              <a:t>2. Pese a que no hay un desbalance muy marcado en la variable objetivo “Fraude” entregada en el data set, </a:t>
            </a:r>
            <a:r>
              <a:rPr lang="es-CO" sz="1500" b="1" dirty="0">
                <a:solidFill>
                  <a:srgbClr val="2F3A46"/>
                </a:solidFill>
                <a:latin typeface="Trebuchet MS" panose="020B0603020202020204" pitchFamily="34" charset="0"/>
              </a:rPr>
              <a:t>es recomendable</a:t>
            </a:r>
            <a:r>
              <a:rPr lang="es-CO" sz="1500" dirty="0">
                <a:solidFill>
                  <a:srgbClr val="2F3A46"/>
                </a:solidFill>
                <a:latin typeface="Trebuchet MS" panose="020B0603020202020204" pitchFamily="34" charset="0"/>
              </a:rPr>
              <a:t> previo al entrenamiento, probar técnicas para </a:t>
            </a:r>
            <a:r>
              <a:rPr lang="es-CO" b="1" dirty="0">
                <a:solidFill>
                  <a:srgbClr val="2F3A46"/>
                </a:solidFill>
                <a:latin typeface="Trebuchet MS" panose="020B0603020202020204" pitchFamily="34" charset="0"/>
              </a:rPr>
              <a:t>balanceo de datos </a:t>
            </a:r>
            <a:r>
              <a:rPr lang="es-CO" sz="1500" dirty="0">
                <a:solidFill>
                  <a:srgbClr val="2F3A46"/>
                </a:solidFill>
                <a:latin typeface="Trebuchet MS" panose="020B0603020202020204" pitchFamily="34" charset="0"/>
              </a:rPr>
              <a:t>como </a:t>
            </a:r>
            <a:r>
              <a:rPr lang="es-CO" sz="1500" dirty="0" err="1">
                <a:solidFill>
                  <a:srgbClr val="2F3A46"/>
                </a:solidFill>
                <a:latin typeface="Trebuchet MS" panose="020B0603020202020204" pitchFamily="34" charset="0"/>
              </a:rPr>
              <a:t>oversample</a:t>
            </a:r>
            <a:r>
              <a:rPr lang="es-CO" sz="1500" dirty="0">
                <a:solidFill>
                  <a:srgbClr val="2F3A46"/>
                </a:solidFill>
                <a:latin typeface="Trebuchet MS" panose="020B0603020202020204" pitchFamily="34" charset="0"/>
              </a:rPr>
              <a:t>, </a:t>
            </a:r>
            <a:r>
              <a:rPr lang="es-CO" sz="1500" dirty="0" err="1">
                <a:solidFill>
                  <a:srgbClr val="2F3A46"/>
                </a:solidFill>
                <a:latin typeface="Trebuchet MS" panose="020B0603020202020204" pitchFamily="34" charset="0"/>
              </a:rPr>
              <a:t>undersample</a:t>
            </a:r>
            <a:r>
              <a:rPr lang="es-CO" sz="1500" dirty="0">
                <a:solidFill>
                  <a:srgbClr val="2F3A46"/>
                </a:solidFill>
                <a:latin typeface="Trebuchet MS" panose="020B0603020202020204" pitchFamily="34" charset="0"/>
              </a:rPr>
              <a:t> o SMOTH, esto podría mejor el clasificador. Ver </a:t>
            </a:r>
            <a:r>
              <a:rPr lang="es-CO" sz="1500" dirty="0">
                <a:solidFill>
                  <a:srgbClr val="2F3A46"/>
                </a:solidFill>
                <a:latin typeface="Trebuchet MS" panose="020B0603020202020204" pitchFamily="34" charset="0"/>
                <a:hlinkClick r:id="rId4"/>
              </a:rPr>
              <a:t>Themis</a:t>
            </a:r>
            <a:r>
              <a:rPr lang="es-CO" sz="1500" dirty="0">
                <a:solidFill>
                  <a:srgbClr val="2F3A46"/>
                </a:solidFill>
                <a:latin typeface="Trebuchet MS" panose="020B0603020202020204" pitchFamily="34" charset="0"/>
              </a:rPr>
              <a:t>. Para el caso de </a:t>
            </a:r>
            <a:r>
              <a:rPr lang="es-CO" sz="1500" dirty="0" err="1">
                <a:solidFill>
                  <a:srgbClr val="2F3A46"/>
                </a:solidFill>
                <a:latin typeface="Trebuchet MS" panose="020B0603020202020204" pitchFamily="34" charset="0"/>
              </a:rPr>
              <a:t>python</a:t>
            </a:r>
            <a:r>
              <a:rPr lang="es-CO" sz="1500" dirty="0">
                <a:solidFill>
                  <a:srgbClr val="2F3A46"/>
                </a:solidFill>
                <a:latin typeface="Trebuchet MS" panose="020B0603020202020204" pitchFamily="34" charset="0"/>
              </a:rPr>
              <a:t> referenciar este </a:t>
            </a:r>
            <a:r>
              <a:rPr lang="es-CO" b="1" dirty="0">
                <a:solidFill>
                  <a:srgbClr val="2F3A46"/>
                </a:solidFill>
                <a:latin typeface="Trebuchet MS" panose="020B0603020202020204" pitchFamily="34" charset="0"/>
              </a:rPr>
              <a:t>caso de estudio </a:t>
            </a:r>
            <a:r>
              <a:rPr lang="es-CO" sz="1500" dirty="0">
                <a:solidFill>
                  <a:srgbClr val="2F3A46"/>
                </a:solidFill>
                <a:latin typeface="Trebuchet MS" panose="020B0603020202020204" pitchFamily="34" charset="0"/>
              </a:rPr>
              <a:t>en </a:t>
            </a:r>
            <a:r>
              <a:rPr lang="es-CO" sz="1500" dirty="0">
                <a:solidFill>
                  <a:srgbClr val="2F3A46"/>
                </a:solidFill>
                <a:latin typeface="Trebuchet MS" panose="020B0603020202020204" pitchFamily="34" charset="0"/>
                <a:hlinkClick r:id="rId5"/>
              </a:rPr>
              <a:t>machinelearningmastery</a:t>
            </a:r>
            <a:endParaRPr lang="es-CO" sz="1500" dirty="0">
              <a:solidFill>
                <a:srgbClr val="2F3A46"/>
              </a:solidFill>
              <a:latin typeface="Trebuchet MS" panose="020B0603020202020204" pitchFamily="34" charset="0"/>
            </a:endParaRPr>
          </a:p>
        </p:txBody>
      </p:sp>
      <p:sp>
        <p:nvSpPr>
          <p:cNvPr id="45" name="CuadroTexto 44">
            <a:extLst>
              <a:ext uri="{FF2B5EF4-FFF2-40B4-BE49-F238E27FC236}">
                <a16:creationId xmlns:a16="http://schemas.microsoft.com/office/drawing/2014/main" id="{FD0ACEA8-3AD7-4DEB-A04A-E282C69FD2E1}"/>
              </a:ext>
            </a:extLst>
          </p:cNvPr>
          <p:cNvSpPr txBox="1"/>
          <p:nvPr/>
        </p:nvSpPr>
        <p:spPr>
          <a:xfrm>
            <a:off x="834500" y="5338198"/>
            <a:ext cx="3240349" cy="246221"/>
          </a:xfrm>
          <a:prstGeom prst="rect">
            <a:avLst/>
          </a:prstGeom>
          <a:solidFill>
            <a:srgbClr val="2F3A46"/>
          </a:solidFill>
        </p:spPr>
        <p:txBody>
          <a:bodyPr wrap="square">
            <a:spAutoFit/>
          </a:bodyPr>
          <a:lstStyle/>
          <a:p>
            <a:pPr algn="ctr" rtl="0">
              <a:defRPr sz="1400" b="0" i="0" u="none" strike="noStrike" kern="1200" spc="0" baseline="0">
                <a:solidFill>
                  <a:prstClr val="black">
                    <a:lumMod val="65000"/>
                    <a:lumOff val="35000"/>
                  </a:prstClr>
                </a:solidFill>
                <a:latin typeface="+mn-lt"/>
                <a:ea typeface="+mn-ea"/>
                <a:cs typeface="+mn-cs"/>
              </a:defRPr>
            </a:pPr>
            <a:r>
              <a:rPr lang="es-CO" sz="1000" dirty="0">
                <a:solidFill>
                  <a:schemeClr val="bg1"/>
                </a:solidFill>
                <a:latin typeface="Trebuchet MS" panose="020B0603020202020204" pitchFamily="34" charset="0"/>
              </a:rPr>
              <a:t>Tomado del Data Set Entregado para el desafío </a:t>
            </a:r>
          </a:p>
        </p:txBody>
      </p:sp>
    </p:spTree>
    <p:extLst>
      <p:ext uri="{BB962C8B-B14F-4D97-AF65-F5344CB8AC3E}">
        <p14:creationId xmlns:p14="http://schemas.microsoft.com/office/powerpoint/2010/main" val="21808938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4">
      <a:dk1>
        <a:srgbClr val="007635"/>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TotalTime>
  <Words>1017</Words>
  <Application>Microsoft Office PowerPoint</Application>
  <PresentationFormat>Panorámica</PresentationFormat>
  <Paragraphs>161</Paragraphs>
  <Slides>10</Slides>
  <Notes>1</Notes>
  <HiddenSlides>0</HiddenSlides>
  <MMClips>0</MMClips>
  <ScaleCrop>false</ScaleCrop>
  <HeadingPairs>
    <vt:vector size="6" baseType="variant">
      <vt:variant>
        <vt:lpstr>Fuentes usadas</vt:lpstr>
      </vt:variant>
      <vt:variant>
        <vt:i4>9</vt:i4>
      </vt:variant>
      <vt:variant>
        <vt:lpstr>Tema</vt:lpstr>
      </vt:variant>
      <vt:variant>
        <vt:i4>4</vt:i4>
      </vt:variant>
      <vt:variant>
        <vt:lpstr>Títulos de diapositiva</vt:lpstr>
      </vt:variant>
      <vt:variant>
        <vt:i4>10</vt:i4>
      </vt:variant>
    </vt:vector>
  </HeadingPairs>
  <TitlesOfParts>
    <vt:vector size="23" baseType="lpstr">
      <vt:lpstr>Arial</vt:lpstr>
      <vt:lpstr>Bahnschrift</vt:lpstr>
      <vt:lpstr>Calibri</vt:lpstr>
      <vt:lpstr>Calibri Light</vt:lpstr>
      <vt:lpstr>FontAwesome</vt:lpstr>
      <vt:lpstr>Open Sans</vt:lpstr>
      <vt:lpstr>TheSansSemiBold-Italic</vt:lpstr>
      <vt:lpstr>Trebuchet MS</vt:lpstr>
      <vt:lpstr>VAGRounded BT</vt:lpstr>
      <vt:lpstr>Tema de Office</vt:lpstr>
      <vt:lpstr>Office Theme</vt:lpstr>
      <vt:lpstr>1_Tema de Office</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SEBASTIAN ARBOLEDA RESTREPO</dc:creator>
  <cp:lastModifiedBy>JUAN SEBASTIAN ARBOLEDA RESTREPO</cp:lastModifiedBy>
  <cp:revision>44</cp:revision>
  <dcterms:created xsi:type="dcterms:W3CDTF">2021-10-23T11:52:39Z</dcterms:created>
  <dcterms:modified xsi:type="dcterms:W3CDTF">2021-10-25T14:40:56Z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66bb131-2344-48ed-84db-fe1e84a9fae2_Enabled">
    <vt:lpwstr>true</vt:lpwstr>
  </property>
  <property fmtid="{D5CDD505-2E9C-101B-9397-08002B2CF9AE}" pid="3" name="MSIP_Label_666bb131-2344-48ed-84db-fe1e84a9fae2_SetDate">
    <vt:lpwstr>2021-10-23T11:52:39Z</vt:lpwstr>
  </property>
  <property fmtid="{D5CDD505-2E9C-101B-9397-08002B2CF9AE}" pid="4" name="MSIP_Label_666bb131-2344-48ed-84db-fe1e84a9fae2_Method">
    <vt:lpwstr>Standard</vt:lpwstr>
  </property>
  <property fmtid="{D5CDD505-2E9C-101B-9397-08002B2CF9AE}" pid="5" name="MSIP_Label_666bb131-2344-48ed-84db-fe1e84a9fae2_Name">
    <vt:lpwstr>666bb131-2344-48ed-84db-fe1e84a9fae2</vt:lpwstr>
  </property>
  <property fmtid="{D5CDD505-2E9C-101B-9397-08002B2CF9AE}" pid="6" name="MSIP_Label_666bb131-2344-48ed-84db-fe1e84a9fae2_SiteId">
    <vt:lpwstr>bf1ce8b5-5d39-4bc5-ad6e-07b3e4d7d67a</vt:lpwstr>
  </property>
  <property fmtid="{D5CDD505-2E9C-101B-9397-08002B2CF9AE}" pid="7" name="MSIP_Label_666bb131-2344-48ed-84db-fe1e84a9fae2_ActionId">
    <vt:lpwstr>98d21666-52a7-4659-aae0-96cc205438d7</vt:lpwstr>
  </property>
  <property fmtid="{D5CDD505-2E9C-101B-9397-08002B2CF9AE}" pid="8" name="MSIP_Label_666bb131-2344-48ed-84db-fe1e84a9fae2_ContentBits">
    <vt:lpwstr>0</vt:lpwstr>
  </property>
</Properties>
</file>